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f0a1bfb31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6cb14b1dd4e56"/>
  </p:sldMasterIdLst>
  <p:sldIdLst>
    <p:sldId xmlns:r="http://schemas.openxmlformats.org/officeDocument/2006/relationships" id="256" r:id="R541d4f2cef38458b"/>
    <p:sldId xmlns:r="http://schemas.openxmlformats.org/officeDocument/2006/relationships" id="257" r:id="R553a18c1bae94eab"/>
    <p:sldId xmlns:r="http://schemas.openxmlformats.org/officeDocument/2006/relationships" id="258" r:id="R19be489439994f95"/>
    <p:sldId xmlns:r="http://schemas.openxmlformats.org/officeDocument/2006/relationships" id="259" r:id="R8328f46129a44219"/>
    <p:sldId xmlns:r="http://schemas.openxmlformats.org/officeDocument/2006/relationships" id="260" r:id="Rcb8abeb7ef854089"/>
    <p:sldId xmlns:r="http://schemas.openxmlformats.org/officeDocument/2006/relationships" id="261" r:id="R47775e0437b1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6cb14b1dd4e56" /><Relationship Type="http://schemas.openxmlformats.org/officeDocument/2006/relationships/slide" Target="/ppt/slides/slide1.xml" Id="R541d4f2cef38458b" /><Relationship Type="http://schemas.openxmlformats.org/officeDocument/2006/relationships/slide" Target="/ppt/slides/slide2.xml" Id="R553a18c1bae94eab" /><Relationship Type="http://schemas.openxmlformats.org/officeDocument/2006/relationships/slide" Target="/ppt/slides/slide3.xml" Id="R19be489439994f95" /><Relationship Type="http://schemas.openxmlformats.org/officeDocument/2006/relationships/slide" Target="/ppt/slides/slide4.xml" Id="R8328f46129a44219" /><Relationship Type="http://schemas.openxmlformats.org/officeDocument/2006/relationships/slide" Target="/ppt/slides/slide5.xml" Id="Rcb8abeb7ef854089" /><Relationship Type="http://schemas.openxmlformats.org/officeDocument/2006/relationships/slide" Target="/ppt/slides/slide6.xml" Id="R47775e0437b1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360c75497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a910dfa64eb7" /><Relationship Type="http://schemas.openxmlformats.org/officeDocument/2006/relationships/theme" Target="/ppt/slideMasters/theme/theme1.xml" Id="Ra88e5ebc65a3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2a910dfa6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defa50aa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ae73ab8ab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321a4766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563fb78a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1aace95a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2797e5ad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