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70fe26b18140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fd3ce292754374"/>
  </p:sldMasterIdLst>
  <p:sldIdLst>
    <p:sldId xmlns:r="http://schemas.openxmlformats.org/officeDocument/2006/relationships" id="256" r:id="Re0b3a1a046fc4a15"/>
    <p:sldId xmlns:r="http://schemas.openxmlformats.org/officeDocument/2006/relationships" id="257" r:id="R8e2d06f2aac542ee"/>
    <p:sldId xmlns:r="http://schemas.openxmlformats.org/officeDocument/2006/relationships" id="258" r:id="Rd35ddeb91fe849b6"/>
    <p:sldId xmlns:r="http://schemas.openxmlformats.org/officeDocument/2006/relationships" id="259" r:id="R715677e6e1eb434d"/>
    <p:sldId xmlns:r="http://schemas.openxmlformats.org/officeDocument/2006/relationships" id="260" r:id="Rfa981a63dba244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d3ce292754374" /><Relationship Type="http://schemas.openxmlformats.org/officeDocument/2006/relationships/slide" Target="/ppt/slides/slide1.xml" Id="Re0b3a1a046fc4a15" /><Relationship Type="http://schemas.openxmlformats.org/officeDocument/2006/relationships/slide" Target="/ppt/slides/slide2.xml" Id="R8e2d06f2aac542ee" /><Relationship Type="http://schemas.openxmlformats.org/officeDocument/2006/relationships/slide" Target="/ppt/slides/slide3.xml" Id="Rd35ddeb91fe849b6" /><Relationship Type="http://schemas.openxmlformats.org/officeDocument/2006/relationships/slide" Target="/ppt/slides/slide4.xml" Id="R715677e6e1eb434d" /><Relationship Type="http://schemas.openxmlformats.org/officeDocument/2006/relationships/slide" Target="/ppt/slides/slide5.xml" Id="Rfa981a63dba244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3a744430745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8e1166098461c" /><Relationship Type="http://schemas.openxmlformats.org/officeDocument/2006/relationships/theme" Target="/ppt/slideMasters/theme/theme1.xml" Id="R8bd12e23091440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8e116609846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f8784897240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90862b57145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7f8175448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e9d6129a0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720d3b6b0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EVANGELISK ORIENTMISJON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EVANGELISK ORIENTMISJON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eom@eom.no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