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e45d06b260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2acbf0b1304aa7"/>
  </p:sldMasterIdLst>
  <p:sldIdLst>
    <p:sldId xmlns:r="http://schemas.openxmlformats.org/officeDocument/2006/relationships" id="256" r:id="R1d9db144bed248c4"/>
    <p:sldId xmlns:r="http://schemas.openxmlformats.org/officeDocument/2006/relationships" id="257" r:id="R3aec77c3d5e341d0"/>
    <p:sldId xmlns:r="http://schemas.openxmlformats.org/officeDocument/2006/relationships" id="258" r:id="R515efbf0459640ed"/>
    <p:sldId xmlns:r="http://schemas.openxmlformats.org/officeDocument/2006/relationships" id="259" r:id="R980527d5305a4041"/>
    <p:sldId xmlns:r="http://schemas.openxmlformats.org/officeDocument/2006/relationships" id="260" r:id="R69b426c4bd21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acbf0b1304aa7" /><Relationship Type="http://schemas.openxmlformats.org/officeDocument/2006/relationships/slide" Target="/ppt/slides/slide1.xml" Id="R1d9db144bed248c4" /><Relationship Type="http://schemas.openxmlformats.org/officeDocument/2006/relationships/slide" Target="/ppt/slides/slide2.xml" Id="R3aec77c3d5e341d0" /><Relationship Type="http://schemas.openxmlformats.org/officeDocument/2006/relationships/slide" Target="/ppt/slides/slide3.xml" Id="R515efbf0459640ed" /><Relationship Type="http://schemas.openxmlformats.org/officeDocument/2006/relationships/slide" Target="/ppt/slides/slide4.xml" Id="R980527d5305a4041" /><Relationship Type="http://schemas.openxmlformats.org/officeDocument/2006/relationships/slide" Target="/ppt/slides/slide5.xml" Id="R69b426c4bd21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29f45aa4745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aad6312294e47" /><Relationship Type="http://schemas.openxmlformats.org/officeDocument/2006/relationships/theme" Target="/ppt/slideMasters/theme/theme1.xml" Id="R79216a3622a34b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8aad6312294e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62e1024bf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8ec13a75f42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c0cf61c76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309357ec04c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85526a7c943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LÆRERNES MISJONSFORBUND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LÆRERNES MISJONSFORBUND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laermisj@laermisj.no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971 432 128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