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675b0875fc4c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36b5cde7c24698"/>
  </p:sldMasterIdLst>
  <p:sldIdLst>
    <p:sldId xmlns:r="http://schemas.openxmlformats.org/officeDocument/2006/relationships" id="256" r:id="R05d523bba3c64a65"/>
    <p:sldId xmlns:r="http://schemas.openxmlformats.org/officeDocument/2006/relationships" id="257" r:id="R2c03f22aa31d4c0f"/>
    <p:sldId xmlns:r="http://schemas.openxmlformats.org/officeDocument/2006/relationships" id="258" r:id="Rf3a28629e2e345cb"/>
    <p:sldId xmlns:r="http://schemas.openxmlformats.org/officeDocument/2006/relationships" id="259" r:id="Rf9822471d19b417d"/>
    <p:sldId xmlns:r="http://schemas.openxmlformats.org/officeDocument/2006/relationships" id="260" r:id="R1cf9f4590b2c48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6b5cde7c24698" /><Relationship Type="http://schemas.openxmlformats.org/officeDocument/2006/relationships/slide" Target="/ppt/slides/slide1.xml" Id="R05d523bba3c64a65" /><Relationship Type="http://schemas.openxmlformats.org/officeDocument/2006/relationships/slide" Target="/ppt/slides/slide2.xml" Id="R2c03f22aa31d4c0f" /><Relationship Type="http://schemas.openxmlformats.org/officeDocument/2006/relationships/slide" Target="/ppt/slides/slide3.xml" Id="Rf3a28629e2e345cb" /><Relationship Type="http://schemas.openxmlformats.org/officeDocument/2006/relationships/slide" Target="/ppt/slides/slide4.xml" Id="Rf9822471d19b417d" /><Relationship Type="http://schemas.openxmlformats.org/officeDocument/2006/relationships/slide" Target="/ppt/slides/slide5.xml" Id="R1cf9f4590b2c48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45162999340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14f197d614718" /><Relationship Type="http://schemas.openxmlformats.org/officeDocument/2006/relationships/theme" Target="/ppt/slideMasters/theme/theme1.xml" Id="R5e5f82adb0e14a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714f197d6147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39b4e990044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a80afcfe141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c568ad0f448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e51b88c1743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f80fe9f684d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RUSPOLITISK FELLESRÅD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