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2c52862df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49b78f8144725"/>
  </p:sldMasterIdLst>
  <p:sldIdLst>
    <p:sldId xmlns:r="http://schemas.openxmlformats.org/officeDocument/2006/relationships" id="256" r:id="R4b45268813ee4e1f"/>
    <p:sldId xmlns:r="http://schemas.openxmlformats.org/officeDocument/2006/relationships" id="257" r:id="Rfaee000e4ac04b1b"/>
    <p:sldId xmlns:r="http://schemas.openxmlformats.org/officeDocument/2006/relationships" id="258" r:id="R46869db56b504227"/>
    <p:sldId xmlns:r="http://schemas.openxmlformats.org/officeDocument/2006/relationships" id="259" r:id="R3102380cf71b47f6"/>
    <p:sldId xmlns:r="http://schemas.openxmlformats.org/officeDocument/2006/relationships" id="260" r:id="R272b885d742d4402"/>
    <p:sldId xmlns:r="http://schemas.openxmlformats.org/officeDocument/2006/relationships" id="261" r:id="R8c026b4d79f8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49b78f8144725" /><Relationship Type="http://schemas.openxmlformats.org/officeDocument/2006/relationships/slide" Target="/ppt/slides/slide1.xml" Id="R4b45268813ee4e1f" /><Relationship Type="http://schemas.openxmlformats.org/officeDocument/2006/relationships/slide" Target="/ppt/slides/slide2.xml" Id="Rfaee000e4ac04b1b" /><Relationship Type="http://schemas.openxmlformats.org/officeDocument/2006/relationships/slide" Target="/ppt/slides/slide3.xml" Id="R46869db56b504227" /><Relationship Type="http://schemas.openxmlformats.org/officeDocument/2006/relationships/slide" Target="/ppt/slides/slide4.xml" Id="R3102380cf71b47f6" /><Relationship Type="http://schemas.openxmlformats.org/officeDocument/2006/relationships/slide" Target="/ppt/slides/slide5.xml" Id="R272b885d742d4402" /><Relationship Type="http://schemas.openxmlformats.org/officeDocument/2006/relationships/slide" Target="/ppt/slides/slide6.xml" Id="R8c026b4d79f8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431626936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9c68fd5c947f5" /><Relationship Type="http://schemas.openxmlformats.org/officeDocument/2006/relationships/theme" Target="/ppt/slideMasters/theme/theme1.xml" Id="R6e598b8ce817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9c68fd5c9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ad7b66ba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dfd19885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7a3fa92b9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87ce8f64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059327ad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03cac525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