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10e63867f44d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f31fad76184c90"/>
  </p:sldMasterIdLst>
  <p:sldIdLst>
    <p:sldId xmlns:r="http://schemas.openxmlformats.org/officeDocument/2006/relationships" id="256" r:id="R9b39be1ba2d04b54"/>
    <p:sldId xmlns:r="http://schemas.openxmlformats.org/officeDocument/2006/relationships" id="257" r:id="Rc3f33552dfec4946"/>
    <p:sldId xmlns:r="http://schemas.openxmlformats.org/officeDocument/2006/relationships" id="258" r:id="Re66da5c9030b45c4"/>
    <p:sldId xmlns:r="http://schemas.openxmlformats.org/officeDocument/2006/relationships" id="259" r:id="Rbcce0389dc434bd3"/>
    <p:sldId xmlns:r="http://schemas.openxmlformats.org/officeDocument/2006/relationships" id="260" r:id="Rc6c526ecbaa549e0"/>
    <p:sldId xmlns:r="http://schemas.openxmlformats.org/officeDocument/2006/relationships" id="261" r:id="R40a3cd6d11b74c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f31fad76184c90" /><Relationship Type="http://schemas.openxmlformats.org/officeDocument/2006/relationships/slide" Target="/ppt/slides/slide1.xml" Id="R9b39be1ba2d04b54" /><Relationship Type="http://schemas.openxmlformats.org/officeDocument/2006/relationships/slide" Target="/ppt/slides/slide2.xml" Id="Rc3f33552dfec4946" /><Relationship Type="http://schemas.openxmlformats.org/officeDocument/2006/relationships/slide" Target="/ppt/slides/slide3.xml" Id="Re66da5c9030b45c4" /><Relationship Type="http://schemas.openxmlformats.org/officeDocument/2006/relationships/slide" Target="/ppt/slides/slide4.xml" Id="Rbcce0389dc434bd3" /><Relationship Type="http://schemas.openxmlformats.org/officeDocument/2006/relationships/slide" Target="/ppt/slides/slide5.xml" Id="Rc6c526ecbaa549e0" /><Relationship Type="http://schemas.openxmlformats.org/officeDocument/2006/relationships/slide" Target="/ppt/slides/slide6.xml" Id="R40a3cd6d11b74c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bc3034098241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a38f64b334007" /><Relationship Type="http://schemas.openxmlformats.org/officeDocument/2006/relationships/theme" Target="/ppt/slideMasters/theme/theme1.xml" Id="R298463ca711641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2a38f64b3340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0fead4a6f4b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7cc4583524d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2466392bf4c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1dc944fb84c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6cb77b5264e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a123780ca41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HG-REGNSKAP SANDNES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HG-REGNSKAP SANDNES SA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16 933 611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1 669 608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4 536 943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stale@hgregnskap.no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