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4a9191eaff48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c1ff829e30459b"/>
  </p:sldMasterIdLst>
  <p:sldIdLst>
    <p:sldId xmlns:r="http://schemas.openxmlformats.org/officeDocument/2006/relationships" id="256" r:id="R7381490b38a6469c"/>
    <p:sldId xmlns:r="http://schemas.openxmlformats.org/officeDocument/2006/relationships" id="257" r:id="R36c8c8ecbd4243b8"/>
    <p:sldId xmlns:r="http://schemas.openxmlformats.org/officeDocument/2006/relationships" id="258" r:id="Ra365c3cc24a14f96"/>
    <p:sldId xmlns:r="http://schemas.openxmlformats.org/officeDocument/2006/relationships" id="259" r:id="Rd2528298ddde4ebb"/>
    <p:sldId xmlns:r="http://schemas.openxmlformats.org/officeDocument/2006/relationships" id="260" r:id="Rddd306ce8de0471e"/>
    <p:sldId xmlns:r="http://schemas.openxmlformats.org/officeDocument/2006/relationships" id="261" r:id="Ra55941714f9b46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c1ff829e30459b" /><Relationship Type="http://schemas.openxmlformats.org/officeDocument/2006/relationships/slide" Target="/ppt/slides/slide1.xml" Id="R7381490b38a6469c" /><Relationship Type="http://schemas.openxmlformats.org/officeDocument/2006/relationships/slide" Target="/ppt/slides/slide2.xml" Id="R36c8c8ecbd4243b8" /><Relationship Type="http://schemas.openxmlformats.org/officeDocument/2006/relationships/slide" Target="/ppt/slides/slide3.xml" Id="Ra365c3cc24a14f96" /><Relationship Type="http://schemas.openxmlformats.org/officeDocument/2006/relationships/slide" Target="/ppt/slides/slide4.xml" Id="Rd2528298ddde4ebb" /><Relationship Type="http://schemas.openxmlformats.org/officeDocument/2006/relationships/slide" Target="/ppt/slides/slide5.xml" Id="Rddd306ce8de0471e" /><Relationship Type="http://schemas.openxmlformats.org/officeDocument/2006/relationships/slide" Target="/ppt/slides/slide6.xml" Id="Ra55941714f9b46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5071040abe45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d36e66f51f4d54" /><Relationship Type="http://schemas.openxmlformats.org/officeDocument/2006/relationships/theme" Target="/ppt/slideMasters/theme/theme1.xml" Id="Rdbb0b97fce75478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d36e66f51f4d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5102d24e7a49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5ad68945b04d9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db127e33404c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efa2bad75044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98523125de48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25f3eed49946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HG-REGNSKAP SANDNES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Hoveveien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4306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68 62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stale@hgregnskap.no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hgregnskap.no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971 428 708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HG-REGNSKAP SANDNES SA</a:t>
            </a:r>
          </a:p>
        </p:txBody>
      </p:sp>
    </p:spTree>
  </p:cSld>
  <p:clrMapOvr>
    <a:masterClrMapping xmlns:a="http://schemas.openxmlformats.org/drawingml/2006/main"/>
  </p:clrMapOvr>
</p:sld>
</file>