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9fce3f1584f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fe48922794eed"/>
  </p:sldMasterIdLst>
  <p:sldIdLst>
    <p:sldId xmlns:r="http://schemas.openxmlformats.org/officeDocument/2006/relationships" id="256" r:id="R1ae774a2ddcc41b4"/>
    <p:sldId xmlns:r="http://schemas.openxmlformats.org/officeDocument/2006/relationships" id="257" r:id="R7724b35ddf454f3f"/>
    <p:sldId xmlns:r="http://schemas.openxmlformats.org/officeDocument/2006/relationships" id="258" r:id="R88ab8061ae164ecc"/>
    <p:sldId xmlns:r="http://schemas.openxmlformats.org/officeDocument/2006/relationships" id="259" r:id="Rc48460a4840a45a2"/>
    <p:sldId xmlns:r="http://schemas.openxmlformats.org/officeDocument/2006/relationships" id="260" r:id="Rab0bc7bdb4e0439a"/>
    <p:sldId xmlns:r="http://schemas.openxmlformats.org/officeDocument/2006/relationships" id="261" r:id="R104501f34e3e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fe48922794eed" /><Relationship Type="http://schemas.openxmlformats.org/officeDocument/2006/relationships/slide" Target="/ppt/slides/slide1.xml" Id="R1ae774a2ddcc41b4" /><Relationship Type="http://schemas.openxmlformats.org/officeDocument/2006/relationships/slide" Target="/ppt/slides/slide2.xml" Id="R7724b35ddf454f3f" /><Relationship Type="http://schemas.openxmlformats.org/officeDocument/2006/relationships/slide" Target="/ppt/slides/slide3.xml" Id="R88ab8061ae164ecc" /><Relationship Type="http://schemas.openxmlformats.org/officeDocument/2006/relationships/slide" Target="/ppt/slides/slide4.xml" Id="Rc48460a4840a45a2" /><Relationship Type="http://schemas.openxmlformats.org/officeDocument/2006/relationships/slide" Target="/ppt/slides/slide5.xml" Id="Rab0bc7bdb4e0439a" /><Relationship Type="http://schemas.openxmlformats.org/officeDocument/2006/relationships/slide" Target="/ppt/slides/slide6.xml" Id="R104501f34e3e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26334687d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913d2e7b345b3" /><Relationship Type="http://schemas.openxmlformats.org/officeDocument/2006/relationships/theme" Target="/ppt/slideMasters/theme/theme1.xml" Id="R6971de9c7f4f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913d2e7b3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2ebce9754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6c0cd8f0b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2951955c7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55ebe7f5b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1826616bb44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331b2832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