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caa41fe54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1637569ed41ed"/>
  </p:sldMasterIdLst>
  <p:sldIdLst>
    <p:sldId xmlns:r="http://schemas.openxmlformats.org/officeDocument/2006/relationships" id="256" r:id="R62f79eaf68a54793"/>
    <p:sldId xmlns:r="http://schemas.openxmlformats.org/officeDocument/2006/relationships" id="257" r:id="R37662ae617cd4370"/>
    <p:sldId xmlns:r="http://schemas.openxmlformats.org/officeDocument/2006/relationships" id="258" r:id="R568d81fa7f26495e"/>
    <p:sldId xmlns:r="http://schemas.openxmlformats.org/officeDocument/2006/relationships" id="259" r:id="R9d26104d96fb42c6"/>
    <p:sldId xmlns:r="http://schemas.openxmlformats.org/officeDocument/2006/relationships" id="260" r:id="R613711fd0d384047"/>
    <p:sldId xmlns:r="http://schemas.openxmlformats.org/officeDocument/2006/relationships" id="261" r:id="R04be8841271441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1637569ed41ed" /><Relationship Type="http://schemas.openxmlformats.org/officeDocument/2006/relationships/slide" Target="/ppt/slides/slide1.xml" Id="R62f79eaf68a54793" /><Relationship Type="http://schemas.openxmlformats.org/officeDocument/2006/relationships/slide" Target="/ppt/slides/slide2.xml" Id="R37662ae617cd4370" /><Relationship Type="http://schemas.openxmlformats.org/officeDocument/2006/relationships/slide" Target="/ppt/slides/slide3.xml" Id="R568d81fa7f26495e" /><Relationship Type="http://schemas.openxmlformats.org/officeDocument/2006/relationships/slide" Target="/ppt/slides/slide4.xml" Id="R9d26104d96fb42c6" /><Relationship Type="http://schemas.openxmlformats.org/officeDocument/2006/relationships/slide" Target="/ppt/slides/slide5.xml" Id="R613711fd0d384047" /><Relationship Type="http://schemas.openxmlformats.org/officeDocument/2006/relationships/slide" Target="/ppt/slides/slide6.xml" Id="R04be8841271441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4f81051c1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6650127d745fc" /><Relationship Type="http://schemas.openxmlformats.org/officeDocument/2006/relationships/theme" Target="/ppt/slideMasters/theme/theme1.xml" Id="Raef22375a6bb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6650127d7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b687f84d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ad0fc722d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dc216d0c6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292364bb6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22fa4c4884a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30f5e9e2b49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 EIGEDOM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EIGEDOM SA</a:t>
            </a:r>
          </a:p>
        </p:txBody>
      </p:sp>
    </p:spTree>
  </p:cSld>
  <p:clrMapOvr>
    <a:masterClrMapping xmlns:a="http://schemas.openxmlformats.org/drawingml/2006/main"/>
  </p:clrMapOvr>
</p:sld>
</file>