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c405e305b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e9b586f704906"/>
  </p:sldMasterIdLst>
  <p:sldIdLst>
    <p:sldId xmlns:r="http://schemas.openxmlformats.org/officeDocument/2006/relationships" id="256" r:id="Rdf3e94d9c35040f2"/>
    <p:sldId xmlns:r="http://schemas.openxmlformats.org/officeDocument/2006/relationships" id="257" r:id="R127040a64b724a02"/>
    <p:sldId xmlns:r="http://schemas.openxmlformats.org/officeDocument/2006/relationships" id="258" r:id="Rd73f7f44b3894f80"/>
    <p:sldId xmlns:r="http://schemas.openxmlformats.org/officeDocument/2006/relationships" id="259" r:id="R4a86060d8728421e"/>
    <p:sldId xmlns:r="http://schemas.openxmlformats.org/officeDocument/2006/relationships" id="260" r:id="Rd97f4ec0151e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e9b586f704906" /><Relationship Type="http://schemas.openxmlformats.org/officeDocument/2006/relationships/slide" Target="/ppt/slides/slide1.xml" Id="Rdf3e94d9c35040f2" /><Relationship Type="http://schemas.openxmlformats.org/officeDocument/2006/relationships/slide" Target="/ppt/slides/slide2.xml" Id="R127040a64b724a02" /><Relationship Type="http://schemas.openxmlformats.org/officeDocument/2006/relationships/slide" Target="/ppt/slides/slide3.xml" Id="Rd73f7f44b3894f80" /><Relationship Type="http://schemas.openxmlformats.org/officeDocument/2006/relationships/slide" Target="/ppt/slides/slide4.xml" Id="R4a86060d8728421e" /><Relationship Type="http://schemas.openxmlformats.org/officeDocument/2006/relationships/slide" Target="/ppt/slides/slide5.xml" Id="Rd97f4ec0151e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e837861ab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fb5823624f21" /><Relationship Type="http://schemas.openxmlformats.org/officeDocument/2006/relationships/theme" Target="/ppt/slideMasters/theme/theme1.xml" Id="R88ab66244903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ffb582362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56b14eed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2bc8ad22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9c2b955f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c3ab1264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4da1d3a9d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