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308e2d9aaf47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3cc81af7a943a1"/>
  </p:sldMasterIdLst>
  <p:sldIdLst>
    <p:sldId xmlns:r="http://schemas.openxmlformats.org/officeDocument/2006/relationships" id="256" r:id="R7430aa22f75249b0"/>
    <p:sldId xmlns:r="http://schemas.openxmlformats.org/officeDocument/2006/relationships" id="257" r:id="R497574057ea84288"/>
    <p:sldId xmlns:r="http://schemas.openxmlformats.org/officeDocument/2006/relationships" id="258" r:id="R59059d5f94914782"/>
    <p:sldId xmlns:r="http://schemas.openxmlformats.org/officeDocument/2006/relationships" id="259" r:id="R715631388a9142cb"/>
    <p:sldId xmlns:r="http://schemas.openxmlformats.org/officeDocument/2006/relationships" id="260" r:id="R0da181a32dee40a7"/>
    <p:sldId xmlns:r="http://schemas.openxmlformats.org/officeDocument/2006/relationships" id="261" r:id="R83b9c22d2d5c48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3cc81af7a943a1" /><Relationship Type="http://schemas.openxmlformats.org/officeDocument/2006/relationships/slide" Target="/ppt/slides/slide1.xml" Id="R7430aa22f75249b0" /><Relationship Type="http://schemas.openxmlformats.org/officeDocument/2006/relationships/slide" Target="/ppt/slides/slide2.xml" Id="R497574057ea84288" /><Relationship Type="http://schemas.openxmlformats.org/officeDocument/2006/relationships/slide" Target="/ppt/slides/slide3.xml" Id="R59059d5f94914782" /><Relationship Type="http://schemas.openxmlformats.org/officeDocument/2006/relationships/slide" Target="/ppt/slides/slide4.xml" Id="R715631388a9142cb" /><Relationship Type="http://schemas.openxmlformats.org/officeDocument/2006/relationships/slide" Target="/ppt/slides/slide5.xml" Id="R0da181a32dee40a7" /><Relationship Type="http://schemas.openxmlformats.org/officeDocument/2006/relationships/slide" Target="/ppt/slides/slide6.xml" Id="R83b9c22d2d5c48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ae79915ae49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0d30c41a749e5" /><Relationship Type="http://schemas.openxmlformats.org/officeDocument/2006/relationships/theme" Target="/ppt/slideMasters/theme/theme1.xml" Id="R5a438138e87a45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e0d30c41a749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869f390b847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26b9477774b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310d9e6b748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9958ceb3e42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d6a7812c74c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d43303a3e45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NORDHORDLAND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nhr@nhr.no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971 361 433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