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497b17589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16c9b9dc74290"/>
  </p:sldMasterIdLst>
  <p:sldIdLst>
    <p:sldId xmlns:r="http://schemas.openxmlformats.org/officeDocument/2006/relationships" id="256" r:id="R8b7e531a1e834109"/>
    <p:sldId xmlns:r="http://schemas.openxmlformats.org/officeDocument/2006/relationships" id="257" r:id="Rdda925516cbc4ac3"/>
    <p:sldId xmlns:r="http://schemas.openxmlformats.org/officeDocument/2006/relationships" id="258" r:id="R829d15dee3264102"/>
    <p:sldId xmlns:r="http://schemas.openxmlformats.org/officeDocument/2006/relationships" id="259" r:id="Rab707505a3cd4f04"/>
    <p:sldId xmlns:r="http://schemas.openxmlformats.org/officeDocument/2006/relationships" id="260" r:id="Rf6e4bbed557b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16c9b9dc74290" /><Relationship Type="http://schemas.openxmlformats.org/officeDocument/2006/relationships/slide" Target="/ppt/slides/slide1.xml" Id="R8b7e531a1e834109" /><Relationship Type="http://schemas.openxmlformats.org/officeDocument/2006/relationships/slide" Target="/ppt/slides/slide2.xml" Id="Rdda925516cbc4ac3" /><Relationship Type="http://schemas.openxmlformats.org/officeDocument/2006/relationships/slide" Target="/ppt/slides/slide3.xml" Id="R829d15dee3264102" /><Relationship Type="http://schemas.openxmlformats.org/officeDocument/2006/relationships/slide" Target="/ppt/slides/slide4.xml" Id="Rab707505a3cd4f04" /><Relationship Type="http://schemas.openxmlformats.org/officeDocument/2006/relationships/slide" Target="/ppt/slides/slide5.xml" Id="Rf6e4bbed557b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798444b52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3cb32e1174a7d" /><Relationship Type="http://schemas.openxmlformats.org/officeDocument/2006/relationships/theme" Target="/ppt/slideMasters/theme/theme1.xml" Id="Rac02ae300b16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3cb32e117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f32d2d76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41ced0fb3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67c0c6c6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206c0d7c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f705f73e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