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6caf67736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2dacc716b046c8"/>
  </p:sldMasterIdLst>
  <p:sldIdLst>
    <p:sldId xmlns:r="http://schemas.openxmlformats.org/officeDocument/2006/relationships" id="256" r:id="Rfe34a6bf057b4c86"/>
    <p:sldId xmlns:r="http://schemas.openxmlformats.org/officeDocument/2006/relationships" id="257" r:id="R7148b82485154c80"/>
    <p:sldId xmlns:r="http://schemas.openxmlformats.org/officeDocument/2006/relationships" id="258" r:id="Re68de98d09a54aea"/>
    <p:sldId xmlns:r="http://schemas.openxmlformats.org/officeDocument/2006/relationships" id="259" r:id="Re010075626364c72"/>
    <p:sldId xmlns:r="http://schemas.openxmlformats.org/officeDocument/2006/relationships" id="260" r:id="R014738640af44f34"/>
    <p:sldId xmlns:r="http://schemas.openxmlformats.org/officeDocument/2006/relationships" id="261" r:id="R7abb52259887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dacc716b046c8" /><Relationship Type="http://schemas.openxmlformats.org/officeDocument/2006/relationships/slide" Target="/ppt/slides/slide1.xml" Id="Rfe34a6bf057b4c86" /><Relationship Type="http://schemas.openxmlformats.org/officeDocument/2006/relationships/slide" Target="/ppt/slides/slide2.xml" Id="R7148b82485154c80" /><Relationship Type="http://schemas.openxmlformats.org/officeDocument/2006/relationships/slide" Target="/ppt/slides/slide3.xml" Id="Re68de98d09a54aea" /><Relationship Type="http://schemas.openxmlformats.org/officeDocument/2006/relationships/slide" Target="/ppt/slides/slide4.xml" Id="Re010075626364c72" /><Relationship Type="http://schemas.openxmlformats.org/officeDocument/2006/relationships/slide" Target="/ppt/slides/slide5.xml" Id="R014738640af44f34" /><Relationship Type="http://schemas.openxmlformats.org/officeDocument/2006/relationships/slide" Target="/ppt/slides/slide6.xml" Id="R7abb52259887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5d882981d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123121a5745a8" /><Relationship Type="http://schemas.openxmlformats.org/officeDocument/2006/relationships/theme" Target="/ppt/slideMasters/theme/theme1.xml" Id="R0ec0adbc12fa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123121a57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8b8317439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7fce9b53d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00910bd1741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5772a713c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a3c078680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5f0fc58e0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971 328 452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