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080c8d781446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1106669dbc4602"/>
  </p:sldMasterIdLst>
  <p:sldIdLst>
    <p:sldId xmlns:r="http://schemas.openxmlformats.org/officeDocument/2006/relationships" id="256" r:id="Rd24eb097c445497c"/>
    <p:sldId xmlns:r="http://schemas.openxmlformats.org/officeDocument/2006/relationships" id="257" r:id="R6b51cb6683e14ff4"/>
    <p:sldId xmlns:r="http://schemas.openxmlformats.org/officeDocument/2006/relationships" id="258" r:id="Rcdb822b4cb894308"/>
    <p:sldId xmlns:r="http://schemas.openxmlformats.org/officeDocument/2006/relationships" id="259" r:id="R226fbdfa03b8452c"/>
    <p:sldId xmlns:r="http://schemas.openxmlformats.org/officeDocument/2006/relationships" id="260" r:id="R3493dd83abb04658"/>
    <p:sldId xmlns:r="http://schemas.openxmlformats.org/officeDocument/2006/relationships" id="261" r:id="Rcaddfbd79a4a4b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106669dbc4602" /><Relationship Type="http://schemas.openxmlformats.org/officeDocument/2006/relationships/slide" Target="/ppt/slides/slide1.xml" Id="Rd24eb097c445497c" /><Relationship Type="http://schemas.openxmlformats.org/officeDocument/2006/relationships/slide" Target="/ppt/slides/slide2.xml" Id="R6b51cb6683e14ff4" /><Relationship Type="http://schemas.openxmlformats.org/officeDocument/2006/relationships/slide" Target="/ppt/slides/slide3.xml" Id="Rcdb822b4cb894308" /><Relationship Type="http://schemas.openxmlformats.org/officeDocument/2006/relationships/slide" Target="/ppt/slides/slide4.xml" Id="R226fbdfa03b8452c" /><Relationship Type="http://schemas.openxmlformats.org/officeDocument/2006/relationships/slide" Target="/ppt/slides/slide5.xml" Id="R3493dd83abb04658" /><Relationship Type="http://schemas.openxmlformats.org/officeDocument/2006/relationships/slide" Target="/ppt/slides/slide6.xml" Id="Rcaddfbd79a4a4b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9731655f141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904cd2a904a4f" /><Relationship Type="http://schemas.openxmlformats.org/officeDocument/2006/relationships/theme" Target="/ppt/slideMasters/theme/theme1.xml" Id="R8f4af0d3016e4a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b904cd2a904a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af0c77e7a43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1e09885be48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3116e22054e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17ecbb81c4d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ca6b7c91e46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bc953fa4045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PILAR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PILAR REGNSKAP SA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55 508 213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−3 745 400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−3 404 794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468 518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10 583 771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Gjennestadtunet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36 32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post@pilarregnskap.no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www.pilarregnskap.no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971 316 608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