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4efa30ddf4e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8968adf8c640d6"/>
  </p:sldMasterIdLst>
  <p:sldIdLst>
    <p:sldId xmlns:r="http://schemas.openxmlformats.org/officeDocument/2006/relationships" id="256" r:id="R9c99fbf1583c43a5"/>
    <p:sldId xmlns:r="http://schemas.openxmlformats.org/officeDocument/2006/relationships" id="257" r:id="Rb31a84c78d4b4c64"/>
    <p:sldId xmlns:r="http://schemas.openxmlformats.org/officeDocument/2006/relationships" id="258" r:id="R2a5ce4c704dc44e7"/>
    <p:sldId xmlns:r="http://schemas.openxmlformats.org/officeDocument/2006/relationships" id="259" r:id="R143cb443f15c44e8"/>
    <p:sldId xmlns:r="http://schemas.openxmlformats.org/officeDocument/2006/relationships" id="260" r:id="Rd5602008208a49e5"/>
    <p:sldId xmlns:r="http://schemas.openxmlformats.org/officeDocument/2006/relationships" id="261" r:id="R4df1de8e575a4a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8968adf8c640d6" /><Relationship Type="http://schemas.openxmlformats.org/officeDocument/2006/relationships/slide" Target="/ppt/slides/slide1.xml" Id="R9c99fbf1583c43a5" /><Relationship Type="http://schemas.openxmlformats.org/officeDocument/2006/relationships/slide" Target="/ppt/slides/slide2.xml" Id="Rb31a84c78d4b4c64" /><Relationship Type="http://schemas.openxmlformats.org/officeDocument/2006/relationships/slide" Target="/ppt/slides/slide3.xml" Id="R2a5ce4c704dc44e7" /><Relationship Type="http://schemas.openxmlformats.org/officeDocument/2006/relationships/slide" Target="/ppt/slides/slide4.xml" Id="R143cb443f15c44e8" /><Relationship Type="http://schemas.openxmlformats.org/officeDocument/2006/relationships/slide" Target="/ppt/slides/slide5.xml" Id="Rd5602008208a49e5" /><Relationship Type="http://schemas.openxmlformats.org/officeDocument/2006/relationships/slide" Target="/ppt/slides/slide6.xml" Id="R4df1de8e575a4a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c1c64e554b4e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6269ca9544199" /><Relationship Type="http://schemas.openxmlformats.org/officeDocument/2006/relationships/theme" Target="/ppt/slideMasters/theme/theme1.xml" Id="R0dcc87f2dd5e4c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6269ca95441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81d91121847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94063a8a34c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c55fbbf44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b79e57eb049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b019aa50647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a8d644019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MENNESKEVERD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MENNESKEVERD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10 675 279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6 208 640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971 276 959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