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03fe3c1ae5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d95f06717546b5"/>
  </p:sldMasterIdLst>
  <p:sldIdLst>
    <p:sldId xmlns:r="http://schemas.openxmlformats.org/officeDocument/2006/relationships" id="256" r:id="R149f695e824d489a"/>
    <p:sldId xmlns:r="http://schemas.openxmlformats.org/officeDocument/2006/relationships" id="257" r:id="Rd3926f61e49f47be"/>
    <p:sldId xmlns:r="http://schemas.openxmlformats.org/officeDocument/2006/relationships" id="258" r:id="R14e1041d21694b97"/>
    <p:sldId xmlns:r="http://schemas.openxmlformats.org/officeDocument/2006/relationships" id="259" r:id="Rff022c2581624cf4"/>
    <p:sldId xmlns:r="http://schemas.openxmlformats.org/officeDocument/2006/relationships" id="260" r:id="R4551822955d8477e"/>
    <p:sldId xmlns:r="http://schemas.openxmlformats.org/officeDocument/2006/relationships" id="261" r:id="R1f96f32468ef4a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95f06717546b5" /><Relationship Type="http://schemas.openxmlformats.org/officeDocument/2006/relationships/slide" Target="/ppt/slides/slide1.xml" Id="R149f695e824d489a" /><Relationship Type="http://schemas.openxmlformats.org/officeDocument/2006/relationships/slide" Target="/ppt/slides/slide2.xml" Id="Rd3926f61e49f47be" /><Relationship Type="http://schemas.openxmlformats.org/officeDocument/2006/relationships/slide" Target="/ppt/slides/slide3.xml" Id="R14e1041d21694b97" /><Relationship Type="http://schemas.openxmlformats.org/officeDocument/2006/relationships/slide" Target="/ppt/slides/slide4.xml" Id="Rff022c2581624cf4" /><Relationship Type="http://schemas.openxmlformats.org/officeDocument/2006/relationships/slide" Target="/ppt/slides/slide5.xml" Id="R4551822955d8477e" /><Relationship Type="http://schemas.openxmlformats.org/officeDocument/2006/relationships/slide" Target="/ppt/slides/slide6.xml" Id="R1f96f32468ef4a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42ca2256948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7459406424d80" /><Relationship Type="http://schemas.openxmlformats.org/officeDocument/2006/relationships/theme" Target="/ppt/slideMasters/theme/theme1.xml" Id="R4b90428d1f5c4f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77459406424d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865c770b045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dc7a4b49a4d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0000e38014f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e4b17e76c48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0e92fc0cb46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104853eb14f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HOVEDORGANISASJONEN KA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HOVEDORGANISASJONEN KA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73 343 885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−1 674 940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1 868 746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26 859 300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46 506 797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ka@ka.no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