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097cd5fdfe4b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913f6402534947"/>
  </p:sldMasterIdLst>
  <p:sldIdLst>
    <p:sldId xmlns:r="http://schemas.openxmlformats.org/officeDocument/2006/relationships" id="256" r:id="R7751aea79d11494a"/>
    <p:sldId xmlns:r="http://schemas.openxmlformats.org/officeDocument/2006/relationships" id="257" r:id="R69312635e77e465f"/>
    <p:sldId xmlns:r="http://schemas.openxmlformats.org/officeDocument/2006/relationships" id="258" r:id="R6299f471dd56473d"/>
    <p:sldId xmlns:r="http://schemas.openxmlformats.org/officeDocument/2006/relationships" id="259" r:id="Rc3b1704ed10d492c"/>
    <p:sldId xmlns:r="http://schemas.openxmlformats.org/officeDocument/2006/relationships" id="260" r:id="Rfbcb9c3897ae4f99"/>
    <p:sldId xmlns:r="http://schemas.openxmlformats.org/officeDocument/2006/relationships" id="261" r:id="R86619bc58bab4dad"/>
    <p:sldId xmlns:r="http://schemas.openxmlformats.org/officeDocument/2006/relationships" id="262" r:id="R20238ea4fafa4d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913f6402534947" /><Relationship Type="http://schemas.openxmlformats.org/officeDocument/2006/relationships/slide" Target="/ppt/slides/slide1.xml" Id="R7751aea79d11494a" /><Relationship Type="http://schemas.openxmlformats.org/officeDocument/2006/relationships/slide" Target="/ppt/slides/slide2.xml" Id="R69312635e77e465f" /><Relationship Type="http://schemas.openxmlformats.org/officeDocument/2006/relationships/slide" Target="/ppt/slides/slide3.xml" Id="R6299f471dd56473d" /><Relationship Type="http://schemas.openxmlformats.org/officeDocument/2006/relationships/slide" Target="/ppt/slides/slide4.xml" Id="Rc3b1704ed10d492c" /><Relationship Type="http://schemas.openxmlformats.org/officeDocument/2006/relationships/slide" Target="/ppt/slides/slide5.xml" Id="Rfbcb9c3897ae4f99" /><Relationship Type="http://schemas.openxmlformats.org/officeDocument/2006/relationships/slide" Target="/ppt/slides/slide6.xml" Id="R86619bc58bab4dad" /><Relationship Type="http://schemas.openxmlformats.org/officeDocument/2006/relationships/slide" Target="/ppt/slides/slide7.xml" Id="R20238ea4fafa4d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c7e3c9f4e544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f1989d6ee4448a" /><Relationship Type="http://schemas.openxmlformats.org/officeDocument/2006/relationships/theme" Target="/ppt/slideMasters/theme/theme1.xml" Id="R07317fd21a4e4f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f1989d6ee444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62b63fd6c142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992e1c8dfe46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fda3fdcad42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bd7079ca8b4d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b91f581de47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c11b1baa24e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de8c79a78d45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OCTOPUS HELLVIK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OCTOPUS HELLVIK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772 916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79 984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180 830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4 249 606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6 323 024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TOLLESHAUG JOHN OVE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John Ove Tolleshaug, Jernalderveien 55B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4041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971 233 907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