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65d8e4a01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7d9ac8e864b63"/>
  </p:sldMasterIdLst>
  <p:sldIdLst>
    <p:sldId xmlns:r="http://schemas.openxmlformats.org/officeDocument/2006/relationships" id="256" r:id="Rf83d0d8e4e7d4deb"/>
    <p:sldId xmlns:r="http://schemas.openxmlformats.org/officeDocument/2006/relationships" id="257" r:id="R45b77088d0334d46"/>
    <p:sldId xmlns:r="http://schemas.openxmlformats.org/officeDocument/2006/relationships" id="258" r:id="R2cf8c3f4e8c049f8"/>
    <p:sldId xmlns:r="http://schemas.openxmlformats.org/officeDocument/2006/relationships" id="259" r:id="R245e4d8e7acb403f"/>
    <p:sldId xmlns:r="http://schemas.openxmlformats.org/officeDocument/2006/relationships" id="260" r:id="R87a89b29fdf84eca"/>
    <p:sldId xmlns:r="http://schemas.openxmlformats.org/officeDocument/2006/relationships" id="261" r:id="Ra2bfb3aa3428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7d9ac8e864b63" /><Relationship Type="http://schemas.openxmlformats.org/officeDocument/2006/relationships/slide" Target="/ppt/slides/slide1.xml" Id="Rf83d0d8e4e7d4deb" /><Relationship Type="http://schemas.openxmlformats.org/officeDocument/2006/relationships/slide" Target="/ppt/slides/slide2.xml" Id="R45b77088d0334d46" /><Relationship Type="http://schemas.openxmlformats.org/officeDocument/2006/relationships/slide" Target="/ppt/slides/slide3.xml" Id="R2cf8c3f4e8c049f8" /><Relationship Type="http://schemas.openxmlformats.org/officeDocument/2006/relationships/slide" Target="/ppt/slides/slide4.xml" Id="R245e4d8e7acb403f" /><Relationship Type="http://schemas.openxmlformats.org/officeDocument/2006/relationships/slide" Target="/ppt/slides/slide5.xml" Id="R87a89b29fdf84eca" /><Relationship Type="http://schemas.openxmlformats.org/officeDocument/2006/relationships/slide" Target="/ppt/slides/slide6.xml" Id="Ra2bfb3aa3428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12b179920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ebed5fe94fcd" /><Relationship Type="http://schemas.openxmlformats.org/officeDocument/2006/relationships/theme" Target="/ppt/slideMasters/theme/theme1.xml" Id="R7594fe1f7c38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6ebed5fe9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8b8b7a80b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4f81b986a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b43f8080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dc9ffd5b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9d3ed46d7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664c791fc42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