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d9c7a79ec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a52b4e12d443d"/>
  </p:sldMasterIdLst>
  <p:sldIdLst>
    <p:sldId xmlns:r="http://schemas.openxmlformats.org/officeDocument/2006/relationships" id="256" r:id="R8578e3844e0648d1"/>
    <p:sldId xmlns:r="http://schemas.openxmlformats.org/officeDocument/2006/relationships" id="257" r:id="R8bea430e54f644e5"/>
    <p:sldId xmlns:r="http://schemas.openxmlformats.org/officeDocument/2006/relationships" id="258" r:id="R651275857e2d4ce0"/>
    <p:sldId xmlns:r="http://schemas.openxmlformats.org/officeDocument/2006/relationships" id="259" r:id="R0a2c34d5e11a4fcc"/>
    <p:sldId xmlns:r="http://schemas.openxmlformats.org/officeDocument/2006/relationships" id="260" r:id="R2470507c12f3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a52b4e12d443d" /><Relationship Type="http://schemas.openxmlformats.org/officeDocument/2006/relationships/slide" Target="/ppt/slides/slide1.xml" Id="R8578e3844e0648d1" /><Relationship Type="http://schemas.openxmlformats.org/officeDocument/2006/relationships/slide" Target="/ppt/slides/slide2.xml" Id="R8bea430e54f644e5" /><Relationship Type="http://schemas.openxmlformats.org/officeDocument/2006/relationships/slide" Target="/ppt/slides/slide3.xml" Id="R651275857e2d4ce0" /><Relationship Type="http://schemas.openxmlformats.org/officeDocument/2006/relationships/slide" Target="/ppt/slides/slide4.xml" Id="R0a2c34d5e11a4fcc" /><Relationship Type="http://schemas.openxmlformats.org/officeDocument/2006/relationships/slide" Target="/ppt/slides/slide5.xml" Id="R2470507c12f3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5fa4fb955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a68a406f41c6" /><Relationship Type="http://schemas.openxmlformats.org/officeDocument/2006/relationships/theme" Target="/ppt/slideMasters/theme/theme1.xml" Id="Rab756930d34a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9a68a406f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e04a945a4c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c2b6b174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9402cb7e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6e15f902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9dba174e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