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4bae82910a4f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6c8763f0e24679"/>
  </p:sldMasterIdLst>
  <p:sldIdLst>
    <p:sldId xmlns:r="http://schemas.openxmlformats.org/officeDocument/2006/relationships" id="256" r:id="Rbe49cca3159b4218"/>
    <p:sldId xmlns:r="http://schemas.openxmlformats.org/officeDocument/2006/relationships" id="257" r:id="R0da5aeb0c26247c4"/>
    <p:sldId xmlns:r="http://schemas.openxmlformats.org/officeDocument/2006/relationships" id="258" r:id="R39ee4ac4abed4c9a"/>
    <p:sldId xmlns:r="http://schemas.openxmlformats.org/officeDocument/2006/relationships" id="259" r:id="R7cbcda4597e64b4e"/>
    <p:sldId xmlns:r="http://schemas.openxmlformats.org/officeDocument/2006/relationships" id="260" r:id="Rfdd353f965b44e40"/>
    <p:sldId xmlns:r="http://schemas.openxmlformats.org/officeDocument/2006/relationships" id="261" r:id="R1be52c8206f0423c"/>
    <p:sldId xmlns:r="http://schemas.openxmlformats.org/officeDocument/2006/relationships" id="262" r:id="R1d23a3403d4749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6c8763f0e24679" /><Relationship Type="http://schemas.openxmlformats.org/officeDocument/2006/relationships/slide" Target="/ppt/slides/slide1.xml" Id="Rbe49cca3159b4218" /><Relationship Type="http://schemas.openxmlformats.org/officeDocument/2006/relationships/slide" Target="/ppt/slides/slide2.xml" Id="R0da5aeb0c26247c4" /><Relationship Type="http://schemas.openxmlformats.org/officeDocument/2006/relationships/slide" Target="/ppt/slides/slide3.xml" Id="R39ee4ac4abed4c9a" /><Relationship Type="http://schemas.openxmlformats.org/officeDocument/2006/relationships/slide" Target="/ppt/slides/slide4.xml" Id="R7cbcda4597e64b4e" /><Relationship Type="http://schemas.openxmlformats.org/officeDocument/2006/relationships/slide" Target="/ppt/slides/slide5.xml" Id="Rfdd353f965b44e40" /><Relationship Type="http://schemas.openxmlformats.org/officeDocument/2006/relationships/slide" Target="/ppt/slides/slide6.xml" Id="R1be52c8206f0423c" /><Relationship Type="http://schemas.openxmlformats.org/officeDocument/2006/relationships/slide" Target="/ppt/slides/slide7.xml" Id="R1d23a3403d4749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86b60b483743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27ff4fb2f4229" /><Relationship Type="http://schemas.openxmlformats.org/officeDocument/2006/relationships/theme" Target="/ppt/slideMasters/theme/theme1.xml" Id="Rd3f080d7858e47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227ff4fb2f42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b7a6ccfeb4e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21951d5d34c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29412133144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7b018940841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48b3336774c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682959dd649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d8e8a300c41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KVIKNEHYTTA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KVIKNEHYTTA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KVIKNEHYTTA AS ble etablert [år] og holder til i Kvikne.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KVIKNEHYTTA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KVIKNEHYTTA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KVIKNEHYTTA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10 314 692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1 521 750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1 168 616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1 367 098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5 828 589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KVIKNEHYTTA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EVENCO AS  –  37,7 %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SVEUM EIENDOM AS  –  25,1 %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ROAR BØRLI  –  10,5 %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BJARNE BJØRSAGÅRD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SVEUM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BJØRSAGÅRD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KVIKNEHYTTA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Litjvadmoen, Kvikne Næringspark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2512 Kvikne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48 43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msl@kviknehytta.no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www.kviknehytta.no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971 169 737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KVIKNEHYTTA AS</a:t>
            </a:r>
          </a:p>
        </p:txBody>
      </p:sp>
    </p:spTree>
  </p:cSld>
  <p:clrMapOvr>
    <a:masterClrMapping xmlns:a="http://schemas.openxmlformats.org/drawingml/2006/main"/>
  </p:clrMapOvr>
</p:sld>
</file>