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22a3b3b84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081ffbb604b10"/>
  </p:sldMasterIdLst>
  <p:sldIdLst>
    <p:sldId xmlns:r="http://schemas.openxmlformats.org/officeDocument/2006/relationships" id="256" r:id="Ra87409765233490c"/>
    <p:sldId xmlns:r="http://schemas.openxmlformats.org/officeDocument/2006/relationships" id="257" r:id="R4f34e124d41d4407"/>
    <p:sldId xmlns:r="http://schemas.openxmlformats.org/officeDocument/2006/relationships" id="258" r:id="R80798fc6c0eb4db5"/>
    <p:sldId xmlns:r="http://schemas.openxmlformats.org/officeDocument/2006/relationships" id="259" r:id="Re9cb4c1c56df40c5"/>
    <p:sldId xmlns:r="http://schemas.openxmlformats.org/officeDocument/2006/relationships" id="260" r:id="Rbb2963b170ee4dda"/>
    <p:sldId xmlns:r="http://schemas.openxmlformats.org/officeDocument/2006/relationships" id="261" r:id="R4d65aff655924c42"/>
    <p:sldId xmlns:r="http://schemas.openxmlformats.org/officeDocument/2006/relationships" id="262" r:id="R9de20947cc03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081ffbb604b10" /><Relationship Type="http://schemas.openxmlformats.org/officeDocument/2006/relationships/slide" Target="/ppt/slides/slide1.xml" Id="Ra87409765233490c" /><Relationship Type="http://schemas.openxmlformats.org/officeDocument/2006/relationships/slide" Target="/ppt/slides/slide2.xml" Id="R4f34e124d41d4407" /><Relationship Type="http://schemas.openxmlformats.org/officeDocument/2006/relationships/slide" Target="/ppt/slides/slide3.xml" Id="R80798fc6c0eb4db5" /><Relationship Type="http://schemas.openxmlformats.org/officeDocument/2006/relationships/slide" Target="/ppt/slides/slide4.xml" Id="Re9cb4c1c56df40c5" /><Relationship Type="http://schemas.openxmlformats.org/officeDocument/2006/relationships/slide" Target="/ppt/slides/slide5.xml" Id="Rbb2963b170ee4dda" /><Relationship Type="http://schemas.openxmlformats.org/officeDocument/2006/relationships/slide" Target="/ppt/slides/slide6.xml" Id="R4d65aff655924c42" /><Relationship Type="http://schemas.openxmlformats.org/officeDocument/2006/relationships/slide" Target="/ppt/slides/slide7.xml" Id="R9de20947cc03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b3903c51e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96b76b57436d" /><Relationship Type="http://schemas.openxmlformats.org/officeDocument/2006/relationships/theme" Target="/ppt/slideMasters/theme/theme1.xml" Id="Ra2eefed1738f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596b76b5743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ce87c38a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da007973e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f5e43673448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a12e5069d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c797437d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07083666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886cadba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WESTERN JONAS BJØRNSTAD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TOR HÅKON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