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718adf5ea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2a7abe8244cfb"/>
  </p:sldMasterIdLst>
  <p:sldIdLst>
    <p:sldId xmlns:r="http://schemas.openxmlformats.org/officeDocument/2006/relationships" id="256" r:id="R3e6cadfc45134371"/>
    <p:sldId xmlns:r="http://schemas.openxmlformats.org/officeDocument/2006/relationships" id="257" r:id="Rad54a139bd4f4afc"/>
    <p:sldId xmlns:r="http://schemas.openxmlformats.org/officeDocument/2006/relationships" id="258" r:id="R874e595340c74c0f"/>
    <p:sldId xmlns:r="http://schemas.openxmlformats.org/officeDocument/2006/relationships" id="259" r:id="Rc5bfbc7048c141c0"/>
    <p:sldId xmlns:r="http://schemas.openxmlformats.org/officeDocument/2006/relationships" id="260" r:id="R061b5d8f0dfb4181"/>
    <p:sldId xmlns:r="http://schemas.openxmlformats.org/officeDocument/2006/relationships" id="261" r:id="R2195e04e83dc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2a7abe8244cfb" /><Relationship Type="http://schemas.openxmlformats.org/officeDocument/2006/relationships/slide" Target="/ppt/slides/slide1.xml" Id="R3e6cadfc45134371" /><Relationship Type="http://schemas.openxmlformats.org/officeDocument/2006/relationships/slide" Target="/ppt/slides/slide2.xml" Id="Rad54a139bd4f4afc" /><Relationship Type="http://schemas.openxmlformats.org/officeDocument/2006/relationships/slide" Target="/ppt/slides/slide3.xml" Id="R874e595340c74c0f" /><Relationship Type="http://schemas.openxmlformats.org/officeDocument/2006/relationships/slide" Target="/ppt/slides/slide4.xml" Id="Rc5bfbc7048c141c0" /><Relationship Type="http://schemas.openxmlformats.org/officeDocument/2006/relationships/slide" Target="/ppt/slides/slide5.xml" Id="R061b5d8f0dfb4181" /><Relationship Type="http://schemas.openxmlformats.org/officeDocument/2006/relationships/slide" Target="/ppt/slides/slide6.xml" Id="R2195e04e83dc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c2d06e727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b4de3b6e74fd0" /><Relationship Type="http://schemas.openxmlformats.org/officeDocument/2006/relationships/theme" Target="/ppt/slideMasters/theme/theme1.xml" Id="Rd816712f9b15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b4de3b6e7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25302966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3dba32f1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c357b683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b8856b34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cf486708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cd798cf2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