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a14df249174f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312b359bf84783"/>
  </p:sldMasterIdLst>
  <p:sldIdLst>
    <p:sldId xmlns:r="http://schemas.openxmlformats.org/officeDocument/2006/relationships" id="256" r:id="R44c3b4b3f3c24caa"/>
    <p:sldId xmlns:r="http://schemas.openxmlformats.org/officeDocument/2006/relationships" id="257" r:id="R238ea1894de34820"/>
    <p:sldId xmlns:r="http://schemas.openxmlformats.org/officeDocument/2006/relationships" id="258" r:id="Rae8167ed9767474d"/>
    <p:sldId xmlns:r="http://schemas.openxmlformats.org/officeDocument/2006/relationships" id="259" r:id="R22dfcc980308449a"/>
    <p:sldId xmlns:r="http://schemas.openxmlformats.org/officeDocument/2006/relationships" id="260" r:id="Rc39d72162b584dff"/>
    <p:sldId xmlns:r="http://schemas.openxmlformats.org/officeDocument/2006/relationships" id="261" r:id="Re59ed9ffa8ad4cc8"/>
    <p:sldId xmlns:r="http://schemas.openxmlformats.org/officeDocument/2006/relationships" id="262" r:id="Rf17380e47e7747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12b359bf84783" /><Relationship Type="http://schemas.openxmlformats.org/officeDocument/2006/relationships/slide" Target="/ppt/slides/slide1.xml" Id="R44c3b4b3f3c24caa" /><Relationship Type="http://schemas.openxmlformats.org/officeDocument/2006/relationships/slide" Target="/ppt/slides/slide2.xml" Id="R238ea1894de34820" /><Relationship Type="http://schemas.openxmlformats.org/officeDocument/2006/relationships/slide" Target="/ppt/slides/slide3.xml" Id="Rae8167ed9767474d" /><Relationship Type="http://schemas.openxmlformats.org/officeDocument/2006/relationships/slide" Target="/ppt/slides/slide4.xml" Id="R22dfcc980308449a" /><Relationship Type="http://schemas.openxmlformats.org/officeDocument/2006/relationships/slide" Target="/ppt/slides/slide5.xml" Id="Rc39d72162b584dff" /><Relationship Type="http://schemas.openxmlformats.org/officeDocument/2006/relationships/slide" Target="/ppt/slides/slide6.xml" Id="Re59ed9ffa8ad4cc8" /><Relationship Type="http://schemas.openxmlformats.org/officeDocument/2006/relationships/slide" Target="/ppt/slides/slide7.xml" Id="Rf17380e47e7747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41e5b951442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99a0fed6c4a1e" /><Relationship Type="http://schemas.openxmlformats.org/officeDocument/2006/relationships/theme" Target="/ppt/slideMasters/theme/theme1.xml" Id="Rc7a1f695904345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d99a0fed6c4a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f29d06cf948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920cdd0aa46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1d2065e7a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3f2c6512f45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9f147df15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02431d8c9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9f3583ec747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GRIMSØEN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9 045 558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−727 932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22 519 869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38 735 897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 PETTER GRIMSØEN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971 133 287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GRIMSØEN AS</a:t>
            </a:r>
          </a:p>
        </p:txBody>
      </p:sp>
    </p:spTree>
  </p:cSld>
  <p:clrMapOvr>
    <a:masterClrMapping xmlns:a="http://schemas.openxmlformats.org/drawingml/2006/main"/>
  </p:clrMapOvr>
</p:sld>
</file>