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a1404eaf0f843f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daf3d4258904842"/>
  </p:sldMasterIdLst>
  <p:sldIdLst>
    <p:sldId xmlns:r="http://schemas.openxmlformats.org/officeDocument/2006/relationships" id="256" r:id="Rbb315d0d50df44b3"/>
    <p:sldId xmlns:r="http://schemas.openxmlformats.org/officeDocument/2006/relationships" id="257" r:id="R7da84039954a46cd"/>
    <p:sldId xmlns:r="http://schemas.openxmlformats.org/officeDocument/2006/relationships" id="258" r:id="R05a283df9deb4428"/>
    <p:sldId xmlns:r="http://schemas.openxmlformats.org/officeDocument/2006/relationships" id="259" r:id="R5fc98385ca9141e8"/>
    <p:sldId xmlns:r="http://schemas.openxmlformats.org/officeDocument/2006/relationships" id="260" r:id="R577928a6e2cd48dc"/>
    <p:sldId xmlns:r="http://schemas.openxmlformats.org/officeDocument/2006/relationships" id="261" r:id="Rbc51647f066943a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daf3d4258904842" /><Relationship Type="http://schemas.openxmlformats.org/officeDocument/2006/relationships/slide" Target="/ppt/slides/slide1.xml" Id="Rbb315d0d50df44b3" /><Relationship Type="http://schemas.openxmlformats.org/officeDocument/2006/relationships/slide" Target="/ppt/slides/slide2.xml" Id="R7da84039954a46cd" /><Relationship Type="http://schemas.openxmlformats.org/officeDocument/2006/relationships/slide" Target="/ppt/slides/slide3.xml" Id="R05a283df9deb4428" /><Relationship Type="http://schemas.openxmlformats.org/officeDocument/2006/relationships/slide" Target="/ppt/slides/slide4.xml" Id="R5fc98385ca9141e8" /><Relationship Type="http://schemas.openxmlformats.org/officeDocument/2006/relationships/slide" Target="/ppt/slides/slide5.xml" Id="R577928a6e2cd48dc" /><Relationship Type="http://schemas.openxmlformats.org/officeDocument/2006/relationships/slide" Target="/ppt/slides/slide6.xml" Id="Rbc51647f066943a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77d6bc4fe954d8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00bfac45274a86" /><Relationship Type="http://schemas.openxmlformats.org/officeDocument/2006/relationships/theme" Target="/ppt/slideMasters/theme/theme1.xml" Id="Rf1b6afbc563b45d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a00bfac45274a8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32948f98284df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a279fdd7b64ee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02e89032c4467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c1a54970e64e2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fef3aae576461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eec237ec3c454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MYHRENS JERNINDUSTRI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MYHRENS JERNINDUSTRI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MYHRENS JERNINDUSTRI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MYHRENS JERNINDUSTRI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MYHRENS JERNINDUSTRI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MYHRENS JERNINDUSTRI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2018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1 014 214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−457 925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−336 950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1 153 706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1 162 082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MYHRENS JERNINDUSTRI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971 124 113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MYHRENS JERNINDUSTRI AS</a:t>
            </a:r>
          </a:p>
        </p:txBody>
      </p:sp>
    </p:spTree>
  </p:cSld>
  <p:clrMapOvr>
    <a:masterClrMapping xmlns:a="http://schemas.openxmlformats.org/drawingml/2006/main"/>
  </p:clrMapOvr>
</p:sld>
</file>