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78a468c2cb41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cabff77e1e407f"/>
  </p:sldMasterIdLst>
  <p:sldIdLst>
    <p:sldId xmlns:r="http://schemas.openxmlformats.org/officeDocument/2006/relationships" id="256" r:id="R56e22793d56744bf"/>
    <p:sldId xmlns:r="http://schemas.openxmlformats.org/officeDocument/2006/relationships" id="257" r:id="Rc042a71d33ac44ac"/>
    <p:sldId xmlns:r="http://schemas.openxmlformats.org/officeDocument/2006/relationships" id="258" r:id="Rd19674b30ae14e78"/>
    <p:sldId xmlns:r="http://schemas.openxmlformats.org/officeDocument/2006/relationships" id="259" r:id="R7e491e9dca3744e3"/>
    <p:sldId xmlns:r="http://schemas.openxmlformats.org/officeDocument/2006/relationships" id="260" r:id="R04aa88e712154d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abff77e1e407f" /><Relationship Type="http://schemas.openxmlformats.org/officeDocument/2006/relationships/slide" Target="/ppt/slides/slide1.xml" Id="R56e22793d56744bf" /><Relationship Type="http://schemas.openxmlformats.org/officeDocument/2006/relationships/slide" Target="/ppt/slides/slide2.xml" Id="Rc042a71d33ac44ac" /><Relationship Type="http://schemas.openxmlformats.org/officeDocument/2006/relationships/slide" Target="/ppt/slides/slide3.xml" Id="Rd19674b30ae14e78" /><Relationship Type="http://schemas.openxmlformats.org/officeDocument/2006/relationships/slide" Target="/ppt/slides/slide4.xml" Id="R7e491e9dca3744e3" /><Relationship Type="http://schemas.openxmlformats.org/officeDocument/2006/relationships/slide" Target="/ppt/slides/slide5.xml" Id="R04aa88e712154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e958fe86844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a06be4d5b49cf" /><Relationship Type="http://schemas.openxmlformats.org/officeDocument/2006/relationships/theme" Target="/ppt/slideMasters/theme/theme1.xml" Id="R4738a186e7a34c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aa06be4d5b49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6488b7e5e46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74308e1a040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ca9b449e640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bf279483141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c1316011b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FORENING AVD. 62 NJF TRONDHEIM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BANEPERSONALETS FORENING AVD. 62 NJF TRONDHEIM ble etablert [år] og holder til i Singsås.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Fløttum, Tilderåsveien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oyvind.flottum.aunmo@banenor.no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971 105 429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