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cf63cbe5f749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55101dd663423e"/>
  </p:sldMasterIdLst>
  <p:sldIdLst>
    <p:sldId xmlns:r="http://schemas.openxmlformats.org/officeDocument/2006/relationships" id="256" r:id="Rccd61149b9294668"/>
    <p:sldId xmlns:r="http://schemas.openxmlformats.org/officeDocument/2006/relationships" id="257" r:id="Rf1da11404c5440d0"/>
    <p:sldId xmlns:r="http://schemas.openxmlformats.org/officeDocument/2006/relationships" id="258" r:id="R4876f8384253472b"/>
    <p:sldId xmlns:r="http://schemas.openxmlformats.org/officeDocument/2006/relationships" id="259" r:id="R5897f7e44e434242"/>
    <p:sldId xmlns:r="http://schemas.openxmlformats.org/officeDocument/2006/relationships" id="260" r:id="Ra68f7df2456e4fcd"/>
    <p:sldId xmlns:r="http://schemas.openxmlformats.org/officeDocument/2006/relationships" id="261" r:id="R4aa7c16f70a3440e"/>
    <p:sldId xmlns:r="http://schemas.openxmlformats.org/officeDocument/2006/relationships" id="262" r:id="R009a5bb01f6a42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55101dd663423e" /><Relationship Type="http://schemas.openxmlformats.org/officeDocument/2006/relationships/slide" Target="/ppt/slides/slide1.xml" Id="Rccd61149b9294668" /><Relationship Type="http://schemas.openxmlformats.org/officeDocument/2006/relationships/slide" Target="/ppt/slides/slide2.xml" Id="Rf1da11404c5440d0" /><Relationship Type="http://schemas.openxmlformats.org/officeDocument/2006/relationships/slide" Target="/ppt/slides/slide3.xml" Id="R4876f8384253472b" /><Relationship Type="http://schemas.openxmlformats.org/officeDocument/2006/relationships/slide" Target="/ppt/slides/slide4.xml" Id="R5897f7e44e434242" /><Relationship Type="http://schemas.openxmlformats.org/officeDocument/2006/relationships/slide" Target="/ppt/slides/slide5.xml" Id="Ra68f7df2456e4fcd" /><Relationship Type="http://schemas.openxmlformats.org/officeDocument/2006/relationships/slide" Target="/ppt/slides/slide6.xml" Id="R4aa7c16f70a3440e" /><Relationship Type="http://schemas.openxmlformats.org/officeDocument/2006/relationships/slide" Target="/ppt/slides/slide7.xml" Id="R009a5bb01f6a42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35aadd85c41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392cc68ff443d" /><Relationship Type="http://schemas.openxmlformats.org/officeDocument/2006/relationships/theme" Target="/ppt/slideMasters/theme/theme1.xml" Id="Ref78d1aeb59b4a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e392cc68ff44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80ad0715d46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02e4002f44f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8e7607f0645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edf9fd32645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6a75d012346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42113d4a44c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55f7b2d204d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TKS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TKS BYGG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49 613 828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1 995 470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−270 899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13 553 587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62 119 001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SPEED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INGENIØR BJØRN TYVOLD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Skolmar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45 18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anita@tks-bygg.no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