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f3771660e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7cadffb4246b0"/>
  </p:sldMasterIdLst>
  <p:sldIdLst>
    <p:sldId xmlns:r="http://schemas.openxmlformats.org/officeDocument/2006/relationships" id="256" r:id="Rfbb8ffb38b864e71"/>
    <p:sldId xmlns:r="http://schemas.openxmlformats.org/officeDocument/2006/relationships" id="257" r:id="R004e19db5a624dd1"/>
    <p:sldId xmlns:r="http://schemas.openxmlformats.org/officeDocument/2006/relationships" id="258" r:id="Rb04d7f8d254a4cb7"/>
    <p:sldId xmlns:r="http://schemas.openxmlformats.org/officeDocument/2006/relationships" id="259" r:id="R742d352667a2416b"/>
    <p:sldId xmlns:r="http://schemas.openxmlformats.org/officeDocument/2006/relationships" id="260" r:id="R437244baeaa94417"/>
    <p:sldId xmlns:r="http://schemas.openxmlformats.org/officeDocument/2006/relationships" id="261" r:id="Rba3ab5f060cd40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7cadffb4246b0" /><Relationship Type="http://schemas.openxmlformats.org/officeDocument/2006/relationships/slide" Target="/ppt/slides/slide1.xml" Id="Rfbb8ffb38b864e71" /><Relationship Type="http://schemas.openxmlformats.org/officeDocument/2006/relationships/slide" Target="/ppt/slides/slide2.xml" Id="R004e19db5a624dd1" /><Relationship Type="http://schemas.openxmlformats.org/officeDocument/2006/relationships/slide" Target="/ppt/slides/slide3.xml" Id="Rb04d7f8d254a4cb7" /><Relationship Type="http://schemas.openxmlformats.org/officeDocument/2006/relationships/slide" Target="/ppt/slides/slide4.xml" Id="R742d352667a2416b" /><Relationship Type="http://schemas.openxmlformats.org/officeDocument/2006/relationships/slide" Target="/ppt/slides/slide5.xml" Id="R437244baeaa94417" /><Relationship Type="http://schemas.openxmlformats.org/officeDocument/2006/relationships/slide" Target="/ppt/slides/slide6.xml" Id="Rba3ab5f060cd40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09f99b9a1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6ac7dd83456b" /><Relationship Type="http://schemas.openxmlformats.org/officeDocument/2006/relationships/theme" Target="/ppt/slideMasters/theme/theme1.xml" Id="R54cc0243d92f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56ac7dd83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0815fe83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1860b160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9da9bd4e7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e7893ed2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2bc17103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b79135c7a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