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02d299134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d359ee3d94788"/>
  </p:sldMasterIdLst>
  <p:sldIdLst>
    <p:sldId xmlns:r="http://schemas.openxmlformats.org/officeDocument/2006/relationships" id="256" r:id="R09514bb85da34fd8"/>
    <p:sldId xmlns:r="http://schemas.openxmlformats.org/officeDocument/2006/relationships" id="257" r:id="R5af25ad066984e01"/>
    <p:sldId xmlns:r="http://schemas.openxmlformats.org/officeDocument/2006/relationships" id="258" r:id="R0de931561ad54c77"/>
    <p:sldId xmlns:r="http://schemas.openxmlformats.org/officeDocument/2006/relationships" id="259" r:id="R54bca24f78354d6b"/>
    <p:sldId xmlns:r="http://schemas.openxmlformats.org/officeDocument/2006/relationships" id="260" r:id="R5295d7d4125c4f09"/>
    <p:sldId xmlns:r="http://schemas.openxmlformats.org/officeDocument/2006/relationships" id="261" r:id="R7fcebd944b7a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d359ee3d94788" /><Relationship Type="http://schemas.openxmlformats.org/officeDocument/2006/relationships/slide" Target="/ppt/slides/slide1.xml" Id="R09514bb85da34fd8" /><Relationship Type="http://schemas.openxmlformats.org/officeDocument/2006/relationships/slide" Target="/ppt/slides/slide2.xml" Id="R5af25ad066984e01" /><Relationship Type="http://schemas.openxmlformats.org/officeDocument/2006/relationships/slide" Target="/ppt/slides/slide3.xml" Id="R0de931561ad54c77" /><Relationship Type="http://schemas.openxmlformats.org/officeDocument/2006/relationships/slide" Target="/ppt/slides/slide4.xml" Id="R54bca24f78354d6b" /><Relationship Type="http://schemas.openxmlformats.org/officeDocument/2006/relationships/slide" Target="/ppt/slides/slide5.xml" Id="R5295d7d4125c4f09" /><Relationship Type="http://schemas.openxmlformats.org/officeDocument/2006/relationships/slide" Target="/ppt/slides/slide6.xml" Id="R7fcebd944b7a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01b8a5c6e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e5e84a094485" /><Relationship Type="http://schemas.openxmlformats.org/officeDocument/2006/relationships/theme" Target="/ppt/slideMasters/theme/theme1.xml" Id="Red8b16dcf465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7e5e84a09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752592af3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6467ea17e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0b0540459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58ff93626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5c75175d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d429bbeb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