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bfbc4d050a46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522fe068cd4bcb"/>
  </p:sldMasterIdLst>
  <p:sldIdLst>
    <p:sldId xmlns:r="http://schemas.openxmlformats.org/officeDocument/2006/relationships" id="256" r:id="R945eecf1f8b84fda"/>
    <p:sldId xmlns:r="http://schemas.openxmlformats.org/officeDocument/2006/relationships" id="257" r:id="R99b9901b45e640c3"/>
    <p:sldId xmlns:r="http://schemas.openxmlformats.org/officeDocument/2006/relationships" id="258" r:id="R9a8c56f43cfa42c5"/>
    <p:sldId xmlns:r="http://schemas.openxmlformats.org/officeDocument/2006/relationships" id="259" r:id="Rce94ba22fd924f51"/>
    <p:sldId xmlns:r="http://schemas.openxmlformats.org/officeDocument/2006/relationships" id="260" r:id="Rcd54cbb694ce4194"/>
    <p:sldId xmlns:r="http://schemas.openxmlformats.org/officeDocument/2006/relationships" id="261" r:id="R62a3b73313a04fa8"/>
    <p:sldId xmlns:r="http://schemas.openxmlformats.org/officeDocument/2006/relationships" id="262" r:id="Rbd79fbd6a67f4a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522fe068cd4bcb" /><Relationship Type="http://schemas.openxmlformats.org/officeDocument/2006/relationships/slide" Target="/ppt/slides/slide1.xml" Id="R945eecf1f8b84fda" /><Relationship Type="http://schemas.openxmlformats.org/officeDocument/2006/relationships/slide" Target="/ppt/slides/slide2.xml" Id="R99b9901b45e640c3" /><Relationship Type="http://schemas.openxmlformats.org/officeDocument/2006/relationships/slide" Target="/ppt/slides/slide3.xml" Id="R9a8c56f43cfa42c5" /><Relationship Type="http://schemas.openxmlformats.org/officeDocument/2006/relationships/slide" Target="/ppt/slides/slide4.xml" Id="Rce94ba22fd924f51" /><Relationship Type="http://schemas.openxmlformats.org/officeDocument/2006/relationships/slide" Target="/ppt/slides/slide5.xml" Id="Rcd54cbb694ce4194" /><Relationship Type="http://schemas.openxmlformats.org/officeDocument/2006/relationships/slide" Target="/ppt/slides/slide6.xml" Id="R62a3b73313a04fa8" /><Relationship Type="http://schemas.openxmlformats.org/officeDocument/2006/relationships/slide" Target="/ppt/slides/slide7.xml" Id="Rbd79fbd6a67f4a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9a2d04f53549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87a0c0ec14ede" /><Relationship Type="http://schemas.openxmlformats.org/officeDocument/2006/relationships/theme" Target="/ppt/slideMasters/theme/theme1.xml" Id="R03c0ddb024814d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187a0c0ec14e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cc385f90a46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8525f17134e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d3483b58c4a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304b2556843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25c4f31844d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4d4c0605344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108ed961849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KSB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KSB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KSB UTVIKLING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KSB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KSB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KSB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337 823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728 668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4 253 600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6 056 214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KSB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JAKOBSEN  –  64,0 %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BELGEN JAKOBSEN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BELGEN JAKOBSEN  –  18,0 %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KSB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Dybedalsveien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4877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12 82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bernt-ja@online.no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971 070 439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KSB UTVIKLING AS</a:t>
            </a:r>
          </a:p>
        </p:txBody>
      </p:sp>
    </p:spTree>
  </p:cSld>
  <p:clrMapOvr>
    <a:masterClrMapping xmlns:a="http://schemas.openxmlformats.org/drawingml/2006/main"/>
  </p:clrMapOvr>
</p:sld>
</file>