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83b8abba8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ef073c48842bd"/>
  </p:sldMasterIdLst>
  <p:sldIdLst>
    <p:sldId xmlns:r="http://schemas.openxmlformats.org/officeDocument/2006/relationships" id="256" r:id="R09f2bb28c7b44902"/>
    <p:sldId xmlns:r="http://schemas.openxmlformats.org/officeDocument/2006/relationships" id="257" r:id="R00e53b083d994e69"/>
    <p:sldId xmlns:r="http://schemas.openxmlformats.org/officeDocument/2006/relationships" id="258" r:id="R8fc6779377e64581"/>
    <p:sldId xmlns:r="http://schemas.openxmlformats.org/officeDocument/2006/relationships" id="259" r:id="R8600a09e3a4841b5"/>
    <p:sldId xmlns:r="http://schemas.openxmlformats.org/officeDocument/2006/relationships" id="260" r:id="R44e81aefbc114037"/>
    <p:sldId xmlns:r="http://schemas.openxmlformats.org/officeDocument/2006/relationships" id="261" r:id="R5c34d79234aa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ef073c48842bd" /><Relationship Type="http://schemas.openxmlformats.org/officeDocument/2006/relationships/slide" Target="/ppt/slides/slide1.xml" Id="R09f2bb28c7b44902" /><Relationship Type="http://schemas.openxmlformats.org/officeDocument/2006/relationships/slide" Target="/ppt/slides/slide2.xml" Id="R00e53b083d994e69" /><Relationship Type="http://schemas.openxmlformats.org/officeDocument/2006/relationships/slide" Target="/ppt/slides/slide3.xml" Id="R8fc6779377e64581" /><Relationship Type="http://schemas.openxmlformats.org/officeDocument/2006/relationships/slide" Target="/ppt/slides/slide4.xml" Id="R8600a09e3a4841b5" /><Relationship Type="http://schemas.openxmlformats.org/officeDocument/2006/relationships/slide" Target="/ppt/slides/slide5.xml" Id="R44e81aefbc114037" /><Relationship Type="http://schemas.openxmlformats.org/officeDocument/2006/relationships/slide" Target="/ppt/slides/slide6.xml" Id="R5c34d79234aa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b61f85a97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e88b13ec4f3a" /><Relationship Type="http://schemas.openxmlformats.org/officeDocument/2006/relationships/theme" Target="/ppt/slideMasters/theme/theme1.xml" Id="R83e86942b97a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2e88b13ec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0d88ae79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42455852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97a0a7b6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6ee28ca0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14086445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bfbd729a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LOKOMOTIVFØRERFORBUND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18 167 136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