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4191f41c6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8f071787d419f"/>
  </p:sldMasterIdLst>
  <p:sldIdLst>
    <p:sldId xmlns:r="http://schemas.openxmlformats.org/officeDocument/2006/relationships" id="256" r:id="Rc19cec238b984fb8"/>
    <p:sldId xmlns:r="http://schemas.openxmlformats.org/officeDocument/2006/relationships" id="257" r:id="R064c4593c5a14ce6"/>
    <p:sldId xmlns:r="http://schemas.openxmlformats.org/officeDocument/2006/relationships" id="258" r:id="R079ccee2e475427b"/>
    <p:sldId xmlns:r="http://schemas.openxmlformats.org/officeDocument/2006/relationships" id="259" r:id="R631005168ef34e8c"/>
    <p:sldId xmlns:r="http://schemas.openxmlformats.org/officeDocument/2006/relationships" id="260" r:id="R3ddb5604ca364609"/>
    <p:sldId xmlns:r="http://schemas.openxmlformats.org/officeDocument/2006/relationships" id="261" r:id="R75355328b07d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8f071787d419f" /><Relationship Type="http://schemas.openxmlformats.org/officeDocument/2006/relationships/slide" Target="/ppt/slides/slide1.xml" Id="Rc19cec238b984fb8" /><Relationship Type="http://schemas.openxmlformats.org/officeDocument/2006/relationships/slide" Target="/ppt/slides/slide2.xml" Id="R064c4593c5a14ce6" /><Relationship Type="http://schemas.openxmlformats.org/officeDocument/2006/relationships/slide" Target="/ppt/slides/slide3.xml" Id="R079ccee2e475427b" /><Relationship Type="http://schemas.openxmlformats.org/officeDocument/2006/relationships/slide" Target="/ppt/slides/slide4.xml" Id="R631005168ef34e8c" /><Relationship Type="http://schemas.openxmlformats.org/officeDocument/2006/relationships/slide" Target="/ppt/slides/slide5.xml" Id="R3ddb5604ca364609" /><Relationship Type="http://schemas.openxmlformats.org/officeDocument/2006/relationships/slide" Target="/ppt/slides/slide6.xml" Id="R75355328b07d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6373184a3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4790f03b5476d" /><Relationship Type="http://schemas.openxmlformats.org/officeDocument/2006/relationships/theme" Target="/ppt/slideMasters/theme/theme1.xml" Id="Rac1dcc2cc848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4790f03b5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497f6dfa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9c16bb214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40d0a0cd3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9d3536e8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55e002e4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f06e95245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LOKOMOTIVFØRERFORBUND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21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nlf@lokmann.no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971 056 541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