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4940080ff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cf4992ea914650"/>
  </p:sldMasterIdLst>
  <p:sldIdLst>
    <p:sldId xmlns:r="http://schemas.openxmlformats.org/officeDocument/2006/relationships" id="256" r:id="R2dee770c363d4240"/>
    <p:sldId xmlns:r="http://schemas.openxmlformats.org/officeDocument/2006/relationships" id="257" r:id="R1d2564019e3943c4"/>
    <p:sldId xmlns:r="http://schemas.openxmlformats.org/officeDocument/2006/relationships" id="258" r:id="Rbd21a26d11b34a90"/>
    <p:sldId xmlns:r="http://schemas.openxmlformats.org/officeDocument/2006/relationships" id="259" r:id="Rf010d3f6c27f4384"/>
    <p:sldId xmlns:r="http://schemas.openxmlformats.org/officeDocument/2006/relationships" id="260" r:id="Rfd39bcb53848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f4992ea914650" /><Relationship Type="http://schemas.openxmlformats.org/officeDocument/2006/relationships/slide" Target="/ppt/slides/slide1.xml" Id="R2dee770c363d4240" /><Relationship Type="http://schemas.openxmlformats.org/officeDocument/2006/relationships/slide" Target="/ppt/slides/slide2.xml" Id="R1d2564019e3943c4" /><Relationship Type="http://schemas.openxmlformats.org/officeDocument/2006/relationships/slide" Target="/ppt/slides/slide3.xml" Id="Rbd21a26d11b34a90" /><Relationship Type="http://schemas.openxmlformats.org/officeDocument/2006/relationships/slide" Target="/ppt/slides/slide4.xml" Id="Rf010d3f6c27f4384" /><Relationship Type="http://schemas.openxmlformats.org/officeDocument/2006/relationships/slide" Target="/ppt/slides/slide5.xml" Id="Rfd39bcb53848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6ef4d1b0e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edb7a94e4dba" /><Relationship Type="http://schemas.openxmlformats.org/officeDocument/2006/relationships/theme" Target="/ppt/slideMasters/theme/theme1.xml" Id="Re9eb6ad15a6b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1edb7a94e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78a108f8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37270809a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c613ebb52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653d2fc4341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d88ee3058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