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ec04169b884d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d6c1e5cdf04282"/>
  </p:sldMasterIdLst>
  <p:sldIdLst>
    <p:sldId xmlns:r="http://schemas.openxmlformats.org/officeDocument/2006/relationships" id="256" r:id="Refdec88b1f824dd1"/>
    <p:sldId xmlns:r="http://schemas.openxmlformats.org/officeDocument/2006/relationships" id="257" r:id="Ref7d5d101d494d6d"/>
    <p:sldId xmlns:r="http://schemas.openxmlformats.org/officeDocument/2006/relationships" id="258" r:id="Rb18fb419eff0417a"/>
    <p:sldId xmlns:r="http://schemas.openxmlformats.org/officeDocument/2006/relationships" id="259" r:id="R2ae6261cf6de475d"/>
    <p:sldId xmlns:r="http://schemas.openxmlformats.org/officeDocument/2006/relationships" id="260" r:id="R59ad18c486ac4ae5"/>
    <p:sldId xmlns:r="http://schemas.openxmlformats.org/officeDocument/2006/relationships" id="261" r:id="R1d2a0d529f324b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6c1e5cdf04282" /><Relationship Type="http://schemas.openxmlformats.org/officeDocument/2006/relationships/slide" Target="/ppt/slides/slide1.xml" Id="Refdec88b1f824dd1" /><Relationship Type="http://schemas.openxmlformats.org/officeDocument/2006/relationships/slide" Target="/ppt/slides/slide2.xml" Id="Ref7d5d101d494d6d" /><Relationship Type="http://schemas.openxmlformats.org/officeDocument/2006/relationships/slide" Target="/ppt/slides/slide3.xml" Id="Rb18fb419eff0417a" /><Relationship Type="http://schemas.openxmlformats.org/officeDocument/2006/relationships/slide" Target="/ppt/slides/slide4.xml" Id="R2ae6261cf6de475d" /><Relationship Type="http://schemas.openxmlformats.org/officeDocument/2006/relationships/slide" Target="/ppt/slides/slide5.xml" Id="R59ad18c486ac4ae5" /><Relationship Type="http://schemas.openxmlformats.org/officeDocument/2006/relationships/slide" Target="/ppt/slides/slide6.xml" Id="R1d2a0d529f324b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e367960a149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945005a1c4a9f" /><Relationship Type="http://schemas.openxmlformats.org/officeDocument/2006/relationships/theme" Target="/ppt/slideMasters/theme/theme1.xml" Id="Re86f31bfe1024d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6945005a1c4a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ecb8770254f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16f5153ca4e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c4320865746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cbc64579349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243c6988142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7e7c5748447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 Eckhoffs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971 045 698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