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6d414420d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76067c9170453f"/>
  </p:sldMasterIdLst>
  <p:sldIdLst>
    <p:sldId xmlns:r="http://schemas.openxmlformats.org/officeDocument/2006/relationships" id="256" r:id="R38b81da767b041f5"/>
    <p:sldId xmlns:r="http://schemas.openxmlformats.org/officeDocument/2006/relationships" id="257" r:id="Ra9d66436f0144a28"/>
    <p:sldId xmlns:r="http://schemas.openxmlformats.org/officeDocument/2006/relationships" id="258" r:id="Rd2025f9c67654576"/>
    <p:sldId xmlns:r="http://schemas.openxmlformats.org/officeDocument/2006/relationships" id="259" r:id="R18055e22370c45dd"/>
    <p:sldId xmlns:r="http://schemas.openxmlformats.org/officeDocument/2006/relationships" id="260" r:id="R5c9174476dd246aa"/>
    <p:sldId xmlns:r="http://schemas.openxmlformats.org/officeDocument/2006/relationships" id="261" r:id="R2ff9f49bf2ac43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6067c9170453f" /><Relationship Type="http://schemas.openxmlformats.org/officeDocument/2006/relationships/slide" Target="/ppt/slides/slide1.xml" Id="R38b81da767b041f5" /><Relationship Type="http://schemas.openxmlformats.org/officeDocument/2006/relationships/slide" Target="/ppt/slides/slide2.xml" Id="Ra9d66436f0144a28" /><Relationship Type="http://schemas.openxmlformats.org/officeDocument/2006/relationships/slide" Target="/ppt/slides/slide3.xml" Id="Rd2025f9c67654576" /><Relationship Type="http://schemas.openxmlformats.org/officeDocument/2006/relationships/slide" Target="/ppt/slides/slide4.xml" Id="R18055e22370c45dd" /><Relationship Type="http://schemas.openxmlformats.org/officeDocument/2006/relationships/slide" Target="/ppt/slides/slide5.xml" Id="R5c9174476dd246aa" /><Relationship Type="http://schemas.openxmlformats.org/officeDocument/2006/relationships/slide" Target="/ppt/slides/slide6.xml" Id="R2ff9f49bf2ac43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ab5de55834a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a9874f4d74dfc" /><Relationship Type="http://schemas.openxmlformats.org/officeDocument/2006/relationships/theme" Target="/ppt/slideMasters/theme/theme1.xml" Id="Rd25df383f7284b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1a9874f4d7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dc3974e2a43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5ca2738c84f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343f5c0eb43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7977d0f09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a9f3568314d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4488993ec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TJENESTEMANNSLAG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TJENESTEMANNSLAG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312 648 732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15 635 216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24 548 017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188 400 123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252 625 583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971 043 059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