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d11daec55642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d710012c344af0"/>
  </p:sldMasterIdLst>
  <p:sldIdLst>
    <p:sldId xmlns:r="http://schemas.openxmlformats.org/officeDocument/2006/relationships" id="256" r:id="R6fedb6df537f4617"/>
    <p:sldId xmlns:r="http://schemas.openxmlformats.org/officeDocument/2006/relationships" id="257" r:id="R32f5b5201785445d"/>
    <p:sldId xmlns:r="http://schemas.openxmlformats.org/officeDocument/2006/relationships" id="258" r:id="Rf7863c8896164bd6"/>
    <p:sldId xmlns:r="http://schemas.openxmlformats.org/officeDocument/2006/relationships" id="259" r:id="R94427b4f76bb46a7"/>
    <p:sldId xmlns:r="http://schemas.openxmlformats.org/officeDocument/2006/relationships" id="260" r:id="R3511cb9128da462f"/>
    <p:sldId xmlns:r="http://schemas.openxmlformats.org/officeDocument/2006/relationships" id="261" r:id="Rdee99fa1ccb0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710012c344af0" /><Relationship Type="http://schemas.openxmlformats.org/officeDocument/2006/relationships/slide" Target="/ppt/slides/slide1.xml" Id="R6fedb6df537f4617" /><Relationship Type="http://schemas.openxmlformats.org/officeDocument/2006/relationships/slide" Target="/ppt/slides/slide2.xml" Id="R32f5b5201785445d" /><Relationship Type="http://schemas.openxmlformats.org/officeDocument/2006/relationships/slide" Target="/ppt/slides/slide3.xml" Id="Rf7863c8896164bd6" /><Relationship Type="http://schemas.openxmlformats.org/officeDocument/2006/relationships/slide" Target="/ppt/slides/slide4.xml" Id="R94427b4f76bb46a7" /><Relationship Type="http://schemas.openxmlformats.org/officeDocument/2006/relationships/slide" Target="/ppt/slides/slide5.xml" Id="R3511cb9128da462f" /><Relationship Type="http://schemas.openxmlformats.org/officeDocument/2006/relationships/slide" Target="/ppt/slides/slide6.xml" Id="Rdee99fa1ccb0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4bf11be114d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6b9ab46a1446c" /><Relationship Type="http://schemas.openxmlformats.org/officeDocument/2006/relationships/theme" Target="/ppt/slideMasters/theme/theme1.xml" Id="R82c3b4ff9576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a6b9ab46a1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eaeda3dc3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00b39ef1b44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0f922f27c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504209e81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3a7b1df1441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6c6ac6ddf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TJENESTEMANNSLAG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971 043 059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