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d109f1641a4d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95f45b1eec4897"/>
  </p:sldMasterIdLst>
  <p:sldIdLst>
    <p:sldId xmlns:r="http://schemas.openxmlformats.org/officeDocument/2006/relationships" id="256" r:id="Rccb2e4a7b2ea4f1f"/>
    <p:sldId xmlns:r="http://schemas.openxmlformats.org/officeDocument/2006/relationships" id="257" r:id="R2dda11dcf9fe48ed"/>
    <p:sldId xmlns:r="http://schemas.openxmlformats.org/officeDocument/2006/relationships" id="258" r:id="R7732cef59dbe4aee"/>
    <p:sldId xmlns:r="http://schemas.openxmlformats.org/officeDocument/2006/relationships" id="259" r:id="Rdd2cbcc57a9f4662"/>
    <p:sldId xmlns:r="http://schemas.openxmlformats.org/officeDocument/2006/relationships" id="260" r:id="R7bdd07ba7da74e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95f45b1eec4897" /><Relationship Type="http://schemas.openxmlformats.org/officeDocument/2006/relationships/slide" Target="/ppt/slides/slide1.xml" Id="Rccb2e4a7b2ea4f1f" /><Relationship Type="http://schemas.openxmlformats.org/officeDocument/2006/relationships/slide" Target="/ppt/slides/slide2.xml" Id="R2dda11dcf9fe48ed" /><Relationship Type="http://schemas.openxmlformats.org/officeDocument/2006/relationships/slide" Target="/ppt/slides/slide3.xml" Id="R7732cef59dbe4aee" /><Relationship Type="http://schemas.openxmlformats.org/officeDocument/2006/relationships/slide" Target="/ppt/slides/slide4.xml" Id="Rdd2cbcc57a9f4662" /><Relationship Type="http://schemas.openxmlformats.org/officeDocument/2006/relationships/slide" Target="/ppt/slides/slide5.xml" Id="R7bdd07ba7da74e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8dcf9b4054b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8d0695d444bcf" /><Relationship Type="http://schemas.openxmlformats.org/officeDocument/2006/relationships/theme" Target="/ppt/slideMasters/theme/theme1.xml" Id="Rba74fbcf5dae4b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b8d0695d444b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0d704d19d45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d74e1e12d4c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84c8f13a946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d279489424a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edb0edf3946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HELLVIK INVESTOR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HELLVIK INVESTOR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HELLVIK INVESTOR AS</a:t>
            </a:r>
          </a:p>
        </p:txBody>
      </p:sp>
    </p:spTree>
  </p:cSld>
  <p:clrMapOvr>
    <a:masterClrMapping xmlns:a="http://schemas.openxmlformats.org/drawingml/2006/main"/>
  </p:clrMapOvr>
</p:sld>
</file>