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f867aee4ec41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76116109044a0f"/>
  </p:sldMasterIdLst>
  <p:sldIdLst>
    <p:sldId xmlns:r="http://schemas.openxmlformats.org/officeDocument/2006/relationships" id="256" r:id="R0e3e52fb164244f4"/>
    <p:sldId xmlns:r="http://schemas.openxmlformats.org/officeDocument/2006/relationships" id="257" r:id="R04666aab3b094362"/>
    <p:sldId xmlns:r="http://schemas.openxmlformats.org/officeDocument/2006/relationships" id="258" r:id="Ra5ac7f4f27684ec2"/>
    <p:sldId xmlns:r="http://schemas.openxmlformats.org/officeDocument/2006/relationships" id="259" r:id="R8b562ff955ba4e76"/>
    <p:sldId xmlns:r="http://schemas.openxmlformats.org/officeDocument/2006/relationships" id="260" r:id="R5a944fd50c484453"/>
    <p:sldId xmlns:r="http://schemas.openxmlformats.org/officeDocument/2006/relationships" id="261" r:id="R8cb2d1f013c34911"/>
    <p:sldId xmlns:r="http://schemas.openxmlformats.org/officeDocument/2006/relationships" id="262" r:id="R09b6f7b208fb4c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76116109044a0f" /><Relationship Type="http://schemas.openxmlformats.org/officeDocument/2006/relationships/slide" Target="/ppt/slides/slide1.xml" Id="R0e3e52fb164244f4" /><Relationship Type="http://schemas.openxmlformats.org/officeDocument/2006/relationships/slide" Target="/ppt/slides/slide2.xml" Id="R04666aab3b094362" /><Relationship Type="http://schemas.openxmlformats.org/officeDocument/2006/relationships/slide" Target="/ppt/slides/slide3.xml" Id="Ra5ac7f4f27684ec2" /><Relationship Type="http://schemas.openxmlformats.org/officeDocument/2006/relationships/slide" Target="/ppt/slides/slide4.xml" Id="R8b562ff955ba4e76" /><Relationship Type="http://schemas.openxmlformats.org/officeDocument/2006/relationships/slide" Target="/ppt/slides/slide5.xml" Id="R5a944fd50c484453" /><Relationship Type="http://schemas.openxmlformats.org/officeDocument/2006/relationships/slide" Target="/ppt/slides/slide6.xml" Id="R8cb2d1f013c34911" /><Relationship Type="http://schemas.openxmlformats.org/officeDocument/2006/relationships/slide" Target="/ppt/slides/slide7.xml" Id="R09b6f7b208fb4c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1ca1fc1fa04e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83774e5aa40a2" /><Relationship Type="http://schemas.openxmlformats.org/officeDocument/2006/relationships/theme" Target="/ppt/slideMasters/theme/theme1.xml" Id="R832024ee2a5541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f83774e5aa40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15f8fd6b841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acf94274946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076dde2e742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ff8456c254a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ef55662fb4a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17abbd8784e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c051d8c6d4e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ØKONOMI MIDT-NORGE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MIDT-NORGE AS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34 206 046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3 788 631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3 039 854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1 039 853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10 448 966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HEGRA SPAREBANK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Bergs veg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84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post.eomn@eika.no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www.eikaokonomi.no/midt-norge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970 999 213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