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36f35dc1c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2d2760da74d88"/>
  </p:sldMasterIdLst>
  <p:sldIdLst>
    <p:sldId xmlns:r="http://schemas.openxmlformats.org/officeDocument/2006/relationships" id="256" r:id="R1c84b71ef62a497e"/>
    <p:sldId xmlns:r="http://schemas.openxmlformats.org/officeDocument/2006/relationships" id="257" r:id="R5b889bf83b194c84"/>
    <p:sldId xmlns:r="http://schemas.openxmlformats.org/officeDocument/2006/relationships" id="258" r:id="R92e5dc6386e148a9"/>
    <p:sldId xmlns:r="http://schemas.openxmlformats.org/officeDocument/2006/relationships" id="259" r:id="R8239cbd4a4c24d6d"/>
    <p:sldId xmlns:r="http://schemas.openxmlformats.org/officeDocument/2006/relationships" id="260" r:id="Rb3e2403421ed4557"/>
    <p:sldId xmlns:r="http://schemas.openxmlformats.org/officeDocument/2006/relationships" id="261" r:id="Rde2cd16fb3fc4ce4"/>
    <p:sldId xmlns:r="http://schemas.openxmlformats.org/officeDocument/2006/relationships" id="262" r:id="R0df442f5f50c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2d2760da74d88" /><Relationship Type="http://schemas.openxmlformats.org/officeDocument/2006/relationships/slide" Target="/ppt/slides/slide1.xml" Id="R1c84b71ef62a497e" /><Relationship Type="http://schemas.openxmlformats.org/officeDocument/2006/relationships/slide" Target="/ppt/slides/slide2.xml" Id="R5b889bf83b194c84" /><Relationship Type="http://schemas.openxmlformats.org/officeDocument/2006/relationships/slide" Target="/ppt/slides/slide3.xml" Id="R92e5dc6386e148a9" /><Relationship Type="http://schemas.openxmlformats.org/officeDocument/2006/relationships/slide" Target="/ppt/slides/slide4.xml" Id="R8239cbd4a4c24d6d" /><Relationship Type="http://schemas.openxmlformats.org/officeDocument/2006/relationships/slide" Target="/ppt/slides/slide5.xml" Id="Rb3e2403421ed4557" /><Relationship Type="http://schemas.openxmlformats.org/officeDocument/2006/relationships/slide" Target="/ppt/slides/slide6.xml" Id="Rde2cd16fb3fc4ce4" /><Relationship Type="http://schemas.openxmlformats.org/officeDocument/2006/relationships/slide" Target="/ppt/slides/slide7.xml" Id="R0df442f5f50c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74aace6ea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aac536274ec7" /><Relationship Type="http://schemas.openxmlformats.org/officeDocument/2006/relationships/theme" Target="/ppt/slideMasters/theme/theme1.xml" Id="Rbbb1669f39d8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9aac53627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63302188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a494f8b9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4c7c8be2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ee2fde23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d641b97d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380871e2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6c8d9f27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