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fdee4e1de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342480ba34480"/>
  </p:sldMasterIdLst>
  <p:sldIdLst>
    <p:sldId xmlns:r="http://schemas.openxmlformats.org/officeDocument/2006/relationships" id="256" r:id="Rad28a07a983845b6"/>
    <p:sldId xmlns:r="http://schemas.openxmlformats.org/officeDocument/2006/relationships" id="257" r:id="R80f0733e43fc4132"/>
    <p:sldId xmlns:r="http://schemas.openxmlformats.org/officeDocument/2006/relationships" id="258" r:id="Rdb164ec7e21f426b"/>
    <p:sldId xmlns:r="http://schemas.openxmlformats.org/officeDocument/2006/relationships" id="259" r:id="Rdde7d533e56d4702"/>
    <p:sldId xmlns:r="http://schemas.openxmlformats.org/officeDocument/2006/relationships" id="260" r:id="R5ac132ad6fff4d71"/>
    <p:sldId xmlns:r="http://schemas.openxmlformats.org/officeDocument/2006/relationships" id="261" r:id="R1a25793efc73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342480ba34480" /><Relationship Type="http://schemas.openxmlformats.org/officeDocument/2006/relationships/slide" Target="/ppt/slides/slide1.xml" Id="Rad28a07a983845b6" /><Relationship Type="http://schemas.openxmlformats.org/officeDocument/2006/relationships/slide" Target="/ppt/slides/slide2.xml" Id="R80f0733e43fc4132" /><Relationship Type="http://schemas.openxmlformats.org/officeDocument/2006/relationships/slide" Target="/ppt/slides/slide3.xml" Id="Rdb164ec7e21f426b" /><Relationship Type="http://schemas.openxmlformats.org/officeDocument/2006/relationships/slide" Target="/ppt/slides/slide4.xml" Id="Rdde7d533e56d4702" /><Relationship Type="http://schemas.openxmlformats.org/officeDocument/2006/relationships/slide" Target="/ppt/slides/slide5.xml" Id="R5ac132ad6fff4d71" /><Relationship Type="http://schemas.openxmlformats.org/officeDocument/2006/relationships/slide" Target="/ppt/slides/slide6.xml" Id="R1a25793efc73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bd96fb7a8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060116b1b4c00" /><Relationship Type="http://schemas.openxmlformats.org/officeDocument/2006/relationships/theme" Target="/ppt/slideMasters/theme/theme1.xml" Id="R39670e117796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060116b1b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f552e1c3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38c55d615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3047fd41a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f3098ce7f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32b7b3d0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053e1584e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