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35bcf2f18a44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c4bc663ba1452b"/>
  </p:sldMasterIdLst>
  <p:sldIdLst>
    <p:sldId xmlns:r="http://schemas.openxmlformats.org/officeDocument/2006/relationships" id="256" r:id="R4aa96e9c92ef4066"/>
    <p:sldId xmlns:r="http://schemas.openxmlformats.org/officeDocument/2006/relationships" id="257" r:id="R5eb681d270f14fc7"/>
    <p:sldId xmlns:r="http://schemas.openxmlformats.org/officeDocument/2006/relationships" id="258" r:id="R8ec502138fac4b81"/>
    <p:sldId xmlns:r="http://schemas.openxmlformats.org/officeDocument/2006/relationships" id="259" r:id="Rbd3063f9d6da423f"/>
    <p:sldId xmlns:r="http://schemas.openxmlformats.org/officeDocument/2006/relationships" id="260" r:id="Rf78af682c7f54e7b"/>
    <p:sldId xmlns:r="http://schemas.openxmlformats.org/officeDocument/2006/relationships" id="261" r:id="R5fe73e44b28d4839"/>
    <p:sldId xmlns:r="http://schemas.openxmlformats.org/officeDocument/2006/relationships" id="262" r:id="R9d622923af1945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c4bc663ba1452b" /><Relationship Type="http://schemas.openxmlformats.org/officeDocument/2006/relationships/slide" Target="/ppt/slides/slide1.xml" Id="R4aa96e9c92ef4066" /><Relationship Type="http://schemas.openxmlformats.org/officeDocument/2006/relationships/slide" Target="/ppt/slides/slide2.xml" Id="R5eb681d270f14fc7" /><Relationship Type="http://schemas.openxmlformats.org/officeDocument/2006/relationships/slide" Target="/ppt/slides/slide3.xml" Id="R8ec502138fac4b81" /><Relationship Type="http://schemas.openxmlformats.org/officeDocument/2006/relationships/slide" Target="/ppt/slides/slide4.xml" Id="Rbd3063f9d6da423f" /><Relationship Type="http://schemas.openxmlformats.org/officeDocument/2006/relationships/slide" Target="/ppt/slides/slide5.xml" Id="Rf78af682c7f54e7b" /><Relationship Type="http://schemas.openxmlformats.org/officeDocument/2006/relationships/slide" Target="/ppt/slides/slide6.xml" Id="R5fe73e44b28d4839" /><Relationship Type="http://schemas.openxmlformats.org/officeDocument/2006/relationships/slide" Target="/ppt/slides/slide7.xml" Id="R9d622923af1945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cb961bed754e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360e21f1f4d60" /><Relationship Type="http://schemas.openxmlformats.org/officeDocument/2006/relationships/theme" Target="/ppt/slideMasters/theme/theme1.xml" Id="R4531c910b88445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e360e21f1f4d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8617eb0524c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ea4e88add4f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5f421a7fd48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f9ce71b0e4a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eb507b6f644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8a37bbd824d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2707ac2f141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FORSMO MASKINER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FORSMO MASKINER &amp; TRANSPORT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18 074 121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1 228 174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870 592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8 776 452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FORSMO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BRANDT FORSMO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BRANDT FORSMO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BRANDT FORSMO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Sørlandsveien 141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55 03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ketil@forsmomaskiner.no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www.forsmomaskiner.no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970 974 628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FORSMO MASKINER &amp; TRANSPORT AS</a:t>
            </a:r>
          </a:p>
        </p:txBody>
      </p:sp>
    </p:spTree>
  </p:cSld>
  <p:clrMapOvr>
    <a:masterClrMapping xmlns:a="http://schemas.openxmlformats.org/drawingml/2006/main"/>
  </p:clrMapOvr>
</p:sld>
</file>