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8ccab77bb942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52d8596b044f8b"/>
  </p:sldMasterIdLst>
  <p:sldIdLst>
    <p:sldId xmlns:r="http://schemas.openxmlformats.org/officeDocument/2006/relationships" id="256" r:id="R72746f5b3c194afb"/>
    <p:sldId xmlns:r="http://schemas.openxmlformats.org/officeDocument/2006/relationships" id="257" r:id="Rd9069a3d44b14ded"/>
    <p:sldId xmlns:r="http://schemas.openxmlformats.org/officeDocument/2006/relationships" id="258" r:id="Ra9cbca5a8e074d6c"/>
    <p:sldId xmlns:r="http://schemas.openxmlformats.org/officeDocument/2006/relationships" id="259" r:id="R9c2f916a14f64b36"/>
    <p:sldId xmlns:r="http://schemas.openxmlformats.org/officeDocument/2006/relationships" id="260" r:id="R49ceaba3bf824e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52d8596b044f8b" /><Relationship Type="http://schemas.openxmlformats.org/officeDocument/2006/relationships/slide" Target="/ppt/slides/slide1.xml" Id="R72746f5b3c194afb" /><Relationship Type="http://schemas.openxmlformats.org/officeDocument/2006/relationships/slide" Target="/ppt/slides/slide2.xml" Id="Rd9069a3d44b14ded" /><Relationship Type="http://schemas.openxmlformats.org/officeDocument/2006/relationships/slide" Target="/ppt/slides/slide3.xml" Id="Ra9cbca5a8e074d6c" /><Relationship Type="http://schemas.openxmlformats.org/officeDocument/2006/relationships/slide" Target="/ppt/slides/slide4.xml" Id="R9c2f916a14f64b36" /><Relationship Type="http://schemas.openxmlformats.org/officeDocument/2006/relationships/slide" Target="/ppt/slides/slide5.xml" Id="R49ceaba3bf824e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aa5834d9ed4b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bc7727d7a4164" /><Relationship Type="http://schemas.openxmlformats.org/officeDocument/2006/relationships/theme" Target="/ppt/slideMasters/theme/theme1.xml" Id="R2beff63245124c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fbc7727d7a41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690af8f6449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171d37e5841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abbfe381046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2d414291942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d85759c114c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SIGDAL KOMM VANN/KLOAKK-RENOVASJ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SIGDAL KOMM VANN/KLOAKK-RENOVASJ ble etablert [år] og holder til i Prestfoss.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3350 Prestfoss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970 965 009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