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a53c17167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db19a1d354439"/>
  </p:sldMasterIdLst>
  <p:sldIdLst>
    <p:sldId xmlns:r="http://schemas.openxmlformats.org/officeDocument/2006/relationships" id="256" r:id="R5c967eb76e97491f"/>
    <p:sldId xmlns:r="http://schemas.openxmlformats.org/officeDocument/2006/relationships" id="257" r:id="Rce36c44cbe02478c"/>
    <p:sldId xmlns:r="http://schemas.openxmlformats.org/officeDocument/2006/relationships" id="258" r:id="R803a2607f3624510"/>
    <p:sldId xmlns:r="http://schemas.openxmlformats.org/officeDocument/2006/relationships" id="259" r:id="R014eaa8834e94826"/>
    <p:sldId xmlns:r="http://schemas.openxmlformats.org/officeDocument/2006/relationships" id="260" r:id="Rdbb6944165dc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db19a1d354439" /><Relationship Type="http://schemas.openxmlformats.org/officeDocument/2006/relationships/slide" Target="/ppt/slides/slide1.xml" Id="R5c967eb76e97491f" /><Relationship Type="http://schemas.openxmlformats.org/officeDocument/2006/relationships/slide" Target="/ppt/slides/slide2.xml" Id="Rce36c44cbe02478c" /><Relationship Type="http://schemas.openxmlformats.org/officeDocument/2006/relationships/slide" Target="/ppt/slides/slide3.xml" Id="R803a2607f3624510" /><Relationship Type="http://schemas.openxmlformats.org/officeDocument/2006/relationships/slide" Target="/ppt/slides/slide4.xml" Id="R014eaa8834e94826" /><Relationship Type="http://schemas.openxmlformats.org/officeDocument/2006/relationships/slide" Target="/ppt/slides/slide5.xml" Id="Rdbb6944165dc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9b05ea799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5bb5d958043a1" /><Relationship Type="http://schemas.openxmlformats.org/officeDocument/2006/relationships/theme" Target="/ppt/slideMasters/theme/theme1.xml" Id="Rdf7a56f3dc90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5bb5d9580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a853ac29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3e8e0c61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d50d0fcd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db33376f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1c51bd7c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