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80bd65f6b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e1e350f0d943fa"/>
  </p:sldMasterIdLst>
  <p:sldIdLst>
    <p:sldId xmlns:r="http://schemas.openxmlformats.org/officeDocument/2006/relationships" id="256" r:id="R96b9079c00754133"/>
    <p:sldId xmlns:r="http://schemas.openxmlformats.org/officeDocument/2006/relationships" id="257" r:id="R8fc9e6000efa4c8d"/>
    <p:sldId xmlns:r="http://schemas.openxmlformats.org/officeDocument/2006/relationships" id="258" r:id="R6329d43f6f8c478c"/>
    <p:sldId xmlns:r="http://schemas.openxmlformats.org/officeDocument/2006/relationships" id="259" r:id="Rf06f8a358f0146a1"/>
    <p:sldId xmlns:r="http://schemas.openxmlformats.org/officeDocument/2006/relationships" id="260" r:id="R769ee627447f454f"/>
    <p:sldId xmlns:r="http://schemas.openxmlformats.org/officeDocument/2006/relationships" id="261" r:id="Rdf3a0fb7a4e04afd"/>
    <p:sldId xmlns:r="http://schemas.openxmlformats.org/officeDocument/2006/relationships" id="262" r:id="Rfc40d6b8a46745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1e350f0d943fa" /><Relationship Type="http://schemas.openxmlformats.org/officeDocument/2006/relationships/slide" Target="/ppt/slides/slide1.xml" Id="R96b9079c00754133" /><Relationship Type="http://schemas.openxmlformats.org/officeDocument/2006/relationships/slide" Target="/ppt/slides/slide2.xml" Id="R8fc9e6000efa4c8d" /><Relationship Type="http://schemas.openxmlformats.org/officeDocument/2006/relationships/slide" Target="/ppt/slides/slide3.xml" Id="R6329d43f6f8c478c" /><Relationship Type="http://schemas.openxmlformats.org/officeDocument/2006/relationships/slide" Target="/ppt/slides/slide4.xml" Id="Rf06f8a358f0146a1" /><Relationship Type="http://schemas.openxmlformats.org/officeDocument/2006/relationships/slide" Target="/ppt/slides/slide5.xml" Id="R769ee627447f454f" /><Relationship Type="http://schemas.openxmlformats.org/officeDocument/2006/relationships/slide" Target="/ppt/slides/slide6.xml" Id="Rdf3a0fb7a4e04afd" /><Relationship Type="http://schemas.openxmlformats.org/officeDocument/2006/relationships/slide" Target="/ppt/slides/slide7.xml" Id="Rfc40d6b8a46745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b86220a91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c9ccf9e74e7a" /><Relationship Type="http://schemas.openxmlformats.org/officeDocument/2006/relationships/theme" Target="/ppt/slideMasters/theme/theme1.xml" Id="R13f37fc17bbe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ec9ccf9e7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38817d78c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143c47791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8a5a08085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4ea56690a4c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ba5826930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eb7794dfd40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544fb90c4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