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88599e7eb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8da6901204353"/>
  </p:sldMasterIdLst>
  <p:sldIdLst>
    <p:sldId xmlns:r="http://schemas.openxmlformats.org/officeDocument/2006/relationships" id="256" r:id="Rc548b28034c2463e"/>
    <p:sldId xmlns:r="http://schemas.openxmlformats.org/officeDocument/2006/relationships" id="257" r:id="R1031e2607a8542b6"/>
    <p:sldId xmlns:r="http://schemas.openxmlformats.org/officeDocument/2006/relationships" id="258" r:id="R29373fd66ed14c7e"/>
    <p:sldId xmlns:r="http://schemas.openxmlformats.org/officeDocument/2006/relationships" id="259" r:id="R8133dfa6d56f4a34"/>
    <p:sldId xmlns:r="http://schemas.openxmlformats.org/officeDocument/2006/relationships" id="260" r:id="R857fd76cc61d4598"/>
    <p:sldId xmlns:r="http://schemas.openxmlformats.org/officeDocument/2006/relationships" id="261" r:id="Re5e1244a716b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8da6901204353" /><Relationship Type="http://schemas.openxmlformats.org/officeDocument/2006/relationships/slide" Target="/ppt/slides/slide1.xml" Id="Rc548b28034c2463e" /><Relationship Type="http://schemas.openxmlformats.org/officeDocument/2006/relationships/slide" Target="/ppt/slides/slide2.xml" Id="R1031e2607a8542b6" /><Relationship Type="http://schemas.openxmlformats.org/officeDocument/2006/relationships/slide" Target="/ppt/slides/slide3.xml" Id="R29373fd66ed14c7e" /><Relationship Type="http://schemas.openxmlformats.org/officeDocument/2006/relationships/slide" Target="/ppt/slides/slide4.xml" Id="R8133dfa6d56f4a34" /><Relationship Type="http://schemas.openxmlformats.org/officeDocument/2006/relationships/slide" Target="/ppt/slides/slide5.xml" Id="R857fd76cc61d4598" /><Relationship Type="http://schemas.openxmlformats.org/officeDocument/2006/relationships/slide" Target="/ppt/slides/slide6.xml" Id="Re5e1244a716b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fcfc32bbc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0e83cf394861" /><Relationship Type="http://schemas.openxmlformats.org/officeDocument/2006/relationships/theme" Target="/ppt/slideMasters/theme/theme1.xml" Id="R9c322eb2071b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00e83cf39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5056c834a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9858d34d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60fc8fc3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0457ec8c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9c8a9e36f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8e5673c1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