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de35d44ebd40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a98ecf3a104323"/>
  </p:sldMasterIdLst>
  <p:sldIdLst>
    <p:sldId xmlns:r="http://schemas.openxmlformats.org/officeDocument/2006/relationships" id="256" r:id="Rcdf3034065fc446c"/>
    <p:sldId xmlns:r="http://schemas.openxmlformats.org/officeDocument/2006/relationships" id="257" r:id="Rb756294dc9394b11"/>
    <p:sldId xmlns:r="http://schemas.openxmlformats.org/officeDocument/2006/relationships" id="258" r:id="Rdb6446bdd639498c"/>
    <p:sldId xmlns:r="http://schemas.openxmlformats.org/officeDocument/2006/relationships" id="259" r:id="R34191eabdedd4734"/>
    <p:sldId xmlns:r="http://schemas.openxmlformats.org/officeDocument/2006/relationships" id="260" r:id="R2994d8dc41c14b54"/>
    <p:sldId xmlns:r="http://schemas.openxmlformats.org/officeDocument/2006/relationships" id="261" r:id="Rd9da2343835947c1"/>
    <p:sldId xmlns:r="http://schemas.openxmlformats.org/officeDocument/2006/relationships" id="262" r:id="R8cb134bb73c5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a98ecf3a104323" /><Relationship Type="http://schemas.openxmlformats.org/officeDocument/2006/relationships/slide" Target="/ppt/slides/slide1.xml" Id="Rcdf3034065fc446c" /><Relationship Type="http://schemas.openxmlformats.org/officeDocument/2006/relationships/slide" Target="/ppt/slides/slide2.xml" Id="Rb756294dc9394b11" /><Relationship Type="http://schemas.openxmlformats.org/officeDocument/2006/relationships/slide" Target="/ppt/slides/slide3.xml" Id="Rdb6446bdd639498c" /><Relationship Type="http://schemas.openxmlformats.org/officeDocument/2006/relationships/slide" Target="/ppt/slides/slide4.xml" Id="R34191eabdedd4734" /><Relationship Type="http://schemas.openxmlformats.org/officeDocument/2006/relationships/slide" Target="/ppt/slides/slide5.xml" Id="R2994d8dc41c14b54" /><Relationship Type="http://schemas.openxmlformats.org/officeDocument/2006/relationships/slide" Target="/ppt/slides/slide6.xml" Id="Rd9da2343835947c1" /><Relationship Type="http://schemas.openxmlformats.org/officeDocument/2006/relationships/slide" Target="/ppt/slides/slide7.xml" Id="R8cb134bb73c5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065a2e4f8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16e592a6348ac" /><Relationship Type="http://schemas.openxmlformats.org/officeDocument/2006/relationships/theme" Target="/ppt/slideMasters/theme/theme1.xml" Id="R75adf5803b93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316e592a63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78502eb5945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2449e0ef0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d79cd209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164a03e69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b481953a4d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9bae0083c43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95450e234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NORD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NORD NORGE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878 591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2 013 051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JAT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MADSSEN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LUND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TORBERGSEN JON ARNE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NINA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Selsbanes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firmapost@berg-hammervik.no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970 904 492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NORD NORGE AS</a:t>
            </a:r>
          </a:p>
        </p:txBody>
      </p:sp>
    </p:spTree>
  </p:cSld>
  <p:clrMapOvr>
    <a:masterClrMapping xmlns:a="http://schemas.openxmlformats.org/drawingml/2006/main"/>
  </p:clrMapOvr>
</p:sld>
</file>