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8882cfec0a4c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cbdfee7efc4e88"/>
  </p:sldMasterIdLst>
  <p:sldIdLst>
    <p:sldId xmlns:r="http://schemas.openxmlformats.org/officeDocument/2006/relationships" id="256" r:id="R920d148728534ec9"/>
    <p:sldId xmlns:r="http://schemas.openxmlformats.org/officeDocument/2006/relationships" id="257" r:id="Rd11521c40948422f"/>
    <p:sldId xmlns:r="http://schemas.openxmlformats.org/officeDocument/2006/relationships" id="258" r:id="Ra417351072e540b9"/>
    <p:sldId xmlns:r="http://schemas.openxmlformats.org/officeDocument/2006/relationships" id="259" r:id="R6f224637444a4143"/>
    <p:sldId xmlns:r="http://schemas.openxmlformats.org/officeDocument/2006/relationships" id="260" r:id="R456ac01f087640b4"/>
    <p:sldId xmlns:r="http://schemas.openxmlformats.org/officeDocument/2006/relationships" id="261" r:id="Rf2d83d3cb94846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bdfee7efc4e88" /><Relationship Type="http://schemas.openxmlformats.org/officeDocument/2006/relationships/slide" Target="/ppt/slides/slide1.xml" Id="R920d148728534ec9" /><Relationship Type="http://schemas.openxmlformats.org/officeDocument/2006/relationships/slide" Target="/ppt/slides/slide2.xml" Id="Rd11521c40948422f" /><Relationship Type="http://schemas.openxmlformats.org/officeDocument/2006/relationships/slide" Target="/ppt/slides/slide3.xml" Id="Ra417351072e540b9" /><Relationship Type="http://schemas.openxmlformats.org/officeDocument/2006/relationships/slide" Target="/ppt/slides/slide4.xml" Id="R6f224637444a4143" /><Relationship Type="http://schemas.openxmlformats.org/officeDocument/2006/relationships/slide" Target="/ppt/slides/slide5.xml" Id="R456ac01f087640b4" /><Relationship Type="http://schemas.openxmlformats.org/officeDocument/2006/relationships/slide" Target="/ppt/slides/slide6.xml" Id="Rf2d83d3cb94846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f4085ce5f4d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71387f9214882" /><Relationship Type="http://schemas.openxmlformats.org/officeDocument/2006/relationships/theme" Target="/ppt/slideMasters/theme/theme1.xml" Id="Ra156c944a84a44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371387f92148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96e75427940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1e2e9ccea49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8e65f675f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9d00a06d643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e3046349b43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532aa292a44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NORD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firmapost@berg-hammervik.no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970 904 492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