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9c0dd44c1d40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6dd815f2045a9"/>
  </p:sldMasterIdLst>
  <p:sldIdLst>
    <p:sldId xmlns:r="http://schemas.openxmlformats.org/officeDocument/2006/relationships" id="256" r:id="Re941c17e90d048fa"/>
    <p:sldId xmlns:r="http://schemas.openxmlformats.org/officeDocument/2006/relationships" id="257" r:id="R8b65fe66ae974ee3"/>
    <p:sldId xmlns:r="http://schemas.openxmlformats.org/officeDocument/2006/relationships" id="258" r:id="Reea07d58ab9b4e62"/>
    <p:sldId xmlns:r="http://schemas.openxmlformats.org/officeDocument/2006/relationships" id="259" r:id="Rbc853085929d497e"/>
    <p:sldId xmlns:r="http://schemas.openxmlformats.org/officeDocument/2006/relationships" id="260" r:id="R98605fc406114573"/>
    <p:sldId xmlns:r="http://schemas.openxmlformats.org/officeDocument/2006/relationships" id="261" r:id="R163ee327e7ab4b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6dd815f2045a9" /><Relationship Type="http://schemas.openxmlformats.org/officeDocument/2006/relationships/slide" Target="/ppt/slides/slide1.xml" Id="Re941c17e90d048fa" /><Relationship Type="http://schemas.openxmlformats.org/officeDocument/2006/relationships/slide" Target="/ppt/slides/slide2.xml" Id="R8b65fe66ae974ee3" /><Relationship Type="http://schemas.openxmlformats.org/officeDocument/2006/relationships/slide" Target="/ppt/slides/slide3.xml" Id="Reea07d58ab9b4e62" /><Relationship Type="http://schemas.openxmlformats.org/officeDocument/2006/relationships/slide" Target="/ppt/slides/slide4.xml" Id="Rbc853085929d497e" /><Relationship Type="http://schemas.openxmlformats.org/officeDocument/2006/relationships/slide" Target="/ppt/slides/slide5.xml" Id="R98605fc406114573" /><Relationship Type="http://schemas.openxmlformats.org/officeDocument/2006/relationships/slide" Target="/ppt/slides/slide6.xml" Id="R163ee327e7ab4b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0497c7d95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b0178e2b409e" /><Relationship Type="http://schemas.openxmlformats.org/officeDocument/2006/relationships/theme" Target="/ppt/slideMasters/theme/theme1.xml" Id="Rc6d565315efa4c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48b0178e2b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2404b7475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9af40e002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333fc1a8f4a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38d6350f7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6ca1ed9a5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f142563a9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