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87099a61d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7aa510d1b4be3"/>
  </p:sldMasterIdLst>
  <p:sldIdLst>
    <p:sldId xmlns:r="http://schemas.openxmlformats.org/officeDocument/2006/relationships" id="256" r:id="Rcd67c9ffe340443f"/>
    <p:sldId xmlns:r="http://schemas.openxmlformats.org/officeDocument/2006/relationships" id="257" r:id="R008882ff6a25468d"/>
    <p:sldId xmlns:r="http://schemas.openxmlformats.org/officeDocument/2006/relationships" id="258" r:id="R83bf1883f7e6494b"/>
    <p:sldId xmlns:r="http://schemas.openxmlformats.org/officeDocument/2006/relationships" id="259" r:id="R006f27d7b86942e7"/>
    <p:sldId xmlns:r="http://schemas.openxmlformats.org/officeDocument/2006/relationships" id="260" r:id="R07a797ad271d4ab7"/>
    <p:sldId xmlns:r="http://schemas.openxmlformats.org/officeDocument/2006/relationships" id="261" r:id="Rbd9772d0e07b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7aa510d1b4be3" /><Relationship Type="http://schemas.openxmlformats.org/officeDocument/2006/relationships/slide" Target="/ppt/slides/slide1.xml" Id="Rcd67c9ffe340443f" /><Relationship Type="http://schemas.openxmlformats.org/officeDocument/2006/relationships/slide" Target="/ppt/slides/slide2.xml" Id="R008882ff6a25468d" /><Relationship Type="http://schemas.openxmlformats.org/officeDocument/2006/relationships/slide" Target="/ppt/slides/slide3.xml" Id="R83bf1883f7e6494b" /><Relationship Type="http://schemas.openxmlformats.org/officeDocument/2006/relationships/slide" Target="/ppt/slides/slide4.xml" Id="R006f27d7b86942e7" /><Relationship Type="http://schemas.openxmlformats.org/officeDocument/2006/relationships/slide" Target="/ppt/slides/slide5.xml" Id="R07a797ad271d4ab7" /><Relationship Type="http://schemas.openxmlformats.org/officeDocument/2006/relationships/slide" Target="/ppt/slides/slide6.xml" Id="Rbd9772d0e07b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919263495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8f6826c64fb3" /><Relationship Type="http://schemas.openxmlformats.org/officeDocument/2006/relationships/theme" Target="/ppt/slideMasters/theme/theme1.xml" Id="R544476af04fe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e8f6826c6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c68975384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7a73759e74d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d4474f9c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e2f2acfb6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4a23c5ab643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a1ce907c2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