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231a9b90974c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c019080181463f"/>
  </p:sldMasterIdLst>
  <p:sldIdLst>
    <p:sldId xmlns:r="http://schemas.openxmlformats.org/officeDocument/2006/relationships" id="256" r:id="R391ecfa64b3c4ffd"/>
    <p:sldId xmlns:r="http://schemas.openxmlformats.org/officeDocument/2006/relationships" id="257" r:id="R27b6f89a58a24327"/>
    <p:sldId xmlns:r="http://schemas.openxmlformats.org/officeDocument/2006/relationships" id="258" r:id="Re43ab6b6a4374deb"/>
    <p:sldId xmlns:r="http://schemas.openxmlformats.org/officeDocument/2006/relationships" id="259" r:id="R22163a963c9d4d77"/>
    <p:sldId xmlns:r="http://schemas.openxmlformats.org/officeDocument/2006/relationships" id="260" r:id="Rcfd4bfbee08c40dc"/>
    <p:sldId xmlns:r="http://schemas.openxmlformats.org/officeDocument/2006/relationships" id="261" r:id="R480696b61a3543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c019080181463f" /><Relationship Type="http://schemas.openxmlformats.org/officeDocument/2006/relationships/slide" Target="/ppt/slides/slide1.xml" Id="R391ecfa64b3c4ffd" /><Relationship Type="http://schemas.openxmlformats.org/officeDocument/2006/relationships/slide" Target="/ppt/slides/slide2.xml" Id="R27b6f89a58a24327" /><Relationship Type="http://schemas.openxmlformats.org/officeDocument/2006/relationships/slide" Target="/ppt/slides/slide3.xml" Id="Re43ab6b6a4374deb" /><Relationship Type="http://schemas.openxmlformats.org/officeDocument/2006/relationships/slide" Target="/ppt/slides/slide4.xml" Id="R22163a963c9d4d77" /><Relationship Type="http://schemas.openxmlformats.org/officeDocument/2006/relationships/slide" Target="/ppt/slides/slide5.xml" Id="Rcfd4bfbee08c40dc" /><Relationship Type="http://schemas.openxmlformats.org/officeDocument/2006/relationships/slide" Target="/ppt/slides/slide6.xml" Id="R480696b61a3543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7301e099744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7958ea40349d5" /><Relationship Type="http://schemas.openxmlformats.org/officeDocument/2006/relationships/theme" Target="/ppt/slideMasters/theme/theme1.xml" Id="R6f7af6dbd0d241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d7958ea40349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000c29b0344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dbb0868c14f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54fac79cb4a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3c7dee3734c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789c792c740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fda6268b94b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Mellomila 93A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87 49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firmapost@allrevisjon.no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970 895 167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 REVISJON AS</a:t>
            </a:r>
          </a:p>
        </p:txBody>
      </p:sp>
    </p:spTree>
  </p:cSld>
  <p:clrMapOvr>
    <a:masterClrMapping xmlns:a="http://schemas.openxmlformats.org/drawingml/2006/main"/>
  </p:clrMapOvr>
</p:sld>
</file>