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1990fa0204e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9dd1b1c3c40ae"/>
  </p:sldMasterIdLst>
  <p:sldIdLst>
    <p:sldId xmlns:r="http://schemas.openxmlformats.org/officeDocument/2006/relationships" id="256" r:id="R3e052eaed2fa45ef"/>
    <p:sldId xmlns:r="http://schemas.openxmlformats.org/officeDocument/2006/relationships" id="257" r:id="R56abfb59126241b3"/>
    <p:sldId xmlns:r="http://schemas.openxmlformats.org/officeDocument/2006/relationships" id="258" r:id="R04247dfdc4ab4d46"/>
    <p:sldId xmlns:r="http://schemas.openxmlformats.org/officeDocument/2006/relationships" id="259" r:id="Rbc25c8f3d14a4588"/>
    <p:sldId xmlns:r="http://schemas.openxmlformats.org/officeDocument/2006/relationships" id="260" r:id="Re213cadc9952401b"/>
    <p:sldId xmlns:r="http://schemas.openxmlformats.org/officeDocument/2006/relationships" id="261" r:id="R88fd3580ce73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9dd1b1c3c40ae" /><Relationship Type="http://schemas.openxmlformats.org/officeDocument/2006/relationships/slide" Target="/ppt/slides/slide1.xml" Id="R3e052eaed2fa45ef" /><Relationship Type="http://schemas.openxmlformats.org/officeDocument/2006/relationships/slide" Target="/ppt/slides/slide2.xml" Id="R56abfb59126241b3" /><Relationship Type="http://schemas.openxmlformats.org/officeDocument/2006/relationships/slide" Target="/ppt/slides/slide3.xml" Id="R04247dfdc4ab4d46" /><Relationship Type="http://schemas.openxmlformats.org/officeDocument/2006/relationships/slide" Target="/ppt/slides/slide4.xml" Id="Rbc25c8f3d14a4588" /><Relationship Type="http://schemas.openxmlformats.org/officeDocument/2006/relationships/slide" Target="/ppt/slides/slide5.xml" Id="Re213cadc9952401b" /><Relationship Type="http://schemas.openxmlformats.org/officeDocument/2006/relationships/slide" Target="/ppt/slides/slide6.xml" Id="R88fd3580ce73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aa2114fac44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3e06959424c11" /><Relationship Type="http://schemas.openxmlformats.org/officeDocument/2006/relationships/theme" Target="/ppt/slideMasters/theme/theme1.xml" Id="R32e048286f9746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3e06959424c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b5576c45e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05fec185347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02257e1da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94b66e77e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890b1fe7d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4953108bf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BRATLIES REGNSKAP Øystein Bratlie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BRATLIES REGNSKAP Øystein Bratlie ble etablert [år] og holder til i Ridabu.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199 446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359 285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Høyvangvegen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2322 Ridabu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81 47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oystein@bratlies.no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www.bratliesregnskap.no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970 595 945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