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77373b3c34b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6273df22d471a"/>
  </p:sldMasterIdLst>
  <p:sldIdLst>
    <p:sldId xmlns:r="http://schemas.openxmlformats.org/officeDocument/2006/relationships" id="256" r:id="R47d02bb9b5584ab1"/>
    <p:sldId xmlns:r="http://schemas.openxmlformats.org/officeDocument/2006/relationships" id="257" r:id="R763f7851dea84670"/>
    <p:sldId xmlns:r="http://schemas.openxmlformats.org/officeDocument/2006/relationships" id="258" r:id="R5810663d3ff94272"/>
    <p:sldId xmlns:r="http://schemas.openxmlformats.org/officeDocument/2006/relationships" id="259" r:id="R82a95ecef0c349ee"/>
    <p:sldId xmlns:r="http://schemas.openxmlformats.org/officeDocument/2006/relationships" id="260" r:id="R95537a1ddd4b42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6273df22d471a" /><Relationship Type="http://schemas.openxmlformats.org/officeDocument/2006/relationships/slide" Target="/ppt/slides/slide1.xml" Id="R47d02bb9b5584ab1" /><Relationship Type="http://schemas.openxmlformats.org/officeDocument/2006/relationships/slide" Target="/ppt/slides/slide2.xml" Id="R763f7851dea84670" /><Relationship Type="http://schemas.openxmlformats.org/officeDocument/2006/relationships/slide" Target="/ppt/slides/slide3.xml" Id="R5810663d3ff94272" /><Relationship Type="http://schemas.openxmlformats.org/officeDocument/2006/relationships/slide" Target="/ppt/slides/slide4.xml" Id="R82a95ecef0c349ee" /><Relationship Type="http://schemas.openxmlformats.org/officeDocument/2006/relationships/slide" Target="/ppt/slides/slide5.xml" Id="R95537a1ddd4b42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9414a3323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3fc6d7f044b37" /><Relationship Type="http://schemas.openxmlformats.org/officeDocument/2006/relationships/theme" Target="/ppt/slideMasters/theme/theme1.xml" Id="R663585136b8f48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93fc6d7f044b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1f05db74443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f73a90419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071ffcd3e47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108fd424c44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6c3cdda4348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OLSVIK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 SOKN ble etablert [år] og holder til i Olsvik.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Olsvikåsen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5183 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970 558 780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